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Lst>
  <p:sldSz cx="12192000" cy="6858000"/>
  <p:notesSz cx="6858000" cy="9144000"/>
  <p:embeddedFontLst>
    <p:embeddedFont>
      <p:font typeface="IBM Plex Sans" panose="020B0503050203000203" pitchFamily="34" charset="0"/>
      <p:regular r:id="rId6"/>
      <p:bold r:id="rId7"/>
      <p:italic r:id="rId8"/>
      <p:boldItalic r:id="rId9"/>
    </p:embeddedFont>
    <p:embeddedFont>
      <p:font typeface="Roboto Condensed" panose="02000000000000000000" pitchFamily="2"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7D4992-F9DC-FD6E-EF31-0FB40C932C6C}" name="Maja Golubic" initials="MG" userId="S::maja.golubic@iiba.org::09d94bc0-4b2b-4071-99ba-d8b5fbe728a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B8F24-8A88-5C42-944F-C5E5F5AC7B68}" v="42" dt="2024-06-03T18:46:46.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Farrar" userId="811697d4-882e-4a00-b0a3-7842ab0010c1" providerId="ADAL" clId="{2F1B8F24-8A88-5C42-944F-C5E5F5AC7B68}"/>
    <pc:docChg chg="undo custSel addSld delSld modSld addMainMaster delMainMaster modMainMaster">
      <pc:chgData name="Jamie Farrar" userId="811697d4-882e-4a00-b0a3-7842ab0010c1" providerId="ADAL" clId="{2F1B8F24-8A88-5C42-944F-C5E5F5AC7B68}" dt="2024-06-03T18:49:29.412" v="67" actId="478"/>
      <pc:docMkLst>
        <pc:docMk/>
      </pc:docMkLst>
      <pc:sldChg chg="del">
        <pc:chgData name="Jamie Farrar" userId="811697d4-882e-4a00-b0a3-7842ab0010c1" providerId="ADAL" clId="{2F1B8F24-8A88-5C42-944F-C5E5F5AC7B68}" dt="2024-06-03T18:44:00.966" v="0" actId="2696"/>
        <pc:sldMkLst>
          <pc:docMk/>
          <pc:sldMk cId="954557284" sldId="256"/>
        </pc:sldMkLst>
      </pc:sldChg>
      <pc:sldChg chg="delSp modSp add mod modClrScheme chgLayout">
        <pc:chgData name="Jamie Farrar" userId="811697d4-882e-4a00-b0a3-7842ab0010c1" providerId="ADAL" clId="{2F1B8F24-8A88-5C42-944F-C5E5F5AC7B68}" dt="2024-06-03T18:49:29.412" v="67" actId="478"/>
        <pc:sldMkLst>
          <pc:docMk/>
          <pc:sldMk cId="2854029414" sldId="258"/>
        </pc:sldMkLst>
        <pc:spChg chg="del mod ord">
          <ac:chgData name="Jamie Farrar" userId="811697d4-882e-4a00-b0a3-7842ab0010c1" providerId="ADAL" clId="{2F1B8F24-8A88-5C42-944F-C5E5F5AC7B68}" dt="2024-06-03T18:49:29.412" v="67" actId="478"/>
          <ac:spMkLst>
            <pc:docMk/>
            <pc:sldMk cId="2854029414" sldId="258"/>
            <ac:spMk id="4" creationId="{B47CB0DB-BED1-D003-FC26-678D7E90EFB3}"/>
          </ac:spMkLst>
        </pc:spChg>
      </pc:sldChg>
      <pc:sldChg chg="addSp delSp modSp new del mod modClrScheme chgLayout">
        <pc:chgData name="Jamie Farrar" userId="811697d4-882e-4a00-b0a3-7842ab0010c1" providerId="ADAL" clId="{2F1B8F24-8A88-5C42-944F-C5E5F5AC7B68}" dt="2024-06-03T18:45:39.361" v="4" actId="2696"/>
        <pc:sldMkLst>
          <pc:docMk/>
          <pc:sldMk cId="3494177246" sldId="258"/>
        </pc:sldMkLst>
        <pc:spChg chg="del mod ord">
          <ac:chgData name="Jamie Farrar" userId="811697d4-882e-4a00-b0a3-7842ab0010c1" providerId="ADAL" clId="{2F1B8F24-8A88-5C42-944F-C5E5F5AC7B68}" dt="2024-06-03T18:45:33.233" v="2" actId="700"/>
          <ac:spMkLst>
            <pc:docMk/>
            <pc:sldMk cId="3494177246" sldId="258"/>
            <ac:spMk id="2" creationId="{F038667B-BA4F-C554-81DD-B4E92E106919}"/>
          </ac:spMkLst>
        </pc:spChg>
        <pc:spChg chg="del">
          <ac:chgData name="Jamie Farrar" userId="811697d4-882e-4a00-b0a3-7842ab0010c1" providerId="ADAL" clId="{2F1B8F24-8A88-5C42-944F-C5E5F5AC7B68}" dt="2024-06-03T18:45:33.233" v="2" actId="700"/>
          <ac:spMkLst>
            <pc:docMk/>
            <pc:sldMk cId="3494177246" sldId="258"/>
            <ac:spMk id="3" creationId="{90853AED-E53C-F89D-0190-DD52F3967E39}"/>
          </ac:spMkLst>
        </pc:spChg>
        <pc:spChg chg="add del mod ord">
          <ac:chgData name="Jamie Farrar" userId="811697d4-882e-4a00-b0a3-7842ab0010c1" providerId="ADAL" clId="{2F1B8F24-8A88-5C42-944F-C5E5F5AC7B68}" dt="2024-06-03T18:45:35.362" v="3" actId="478"/>
          <ac:spMkLst>
            <pc:docMk/>
            <pc:sldMk cId="3494177246" sldId="258"/>
            <ac:spMk id="4" creationId="{39DBC608-5BDE-A341-CB90-D2CB662B2350}"/>
          </ac:spMkLst>
        </pc:spChg>
      </pc:sldChg>
      <pc:sldChg chg="delSp new del mod setBg">
        <pc:chgData name="Jamie Farrar" userId="811697d4-882e-4a00-b0a3-7842ab0010c1" providerId="ADAL" clId="{2F1B8F24-8A88-5C42-944F-C5E5F5AC7B68}" dt="2024-06-03T18:47:14.136" v="56" actId="2696"/>
        <pc:sldMkLst>
          <pc:docMk/>
          <pc:sldMk cId="2500379853" sldId="259"/>
        </pc:sldMkLst>
        <pc:spChg chg="del">
          <ac:chgData name="Jamie Farrar" userId="811697d4-882e-4a00-b0a3-7842ab0010c1" providerId="ADAL" clId="{2F1B8F24-8A88-5C42-944F-C5E5F5AC7B68}" dt="2024-06-03T18:46:38.952" v="9" actId="478"/>
          <ac:spMkLst>
            <pc:docMk/>
            <pc:sldMk cId="2500379853" sldId="259"/>
            <ac:spMk id="2" creationId="{F60BAB3F-5A9A-C92F-204D-21525616A50B}"/>
          </ac:spMkLst>
        </pc:spChg>
        <pc:spChg chg="del">
          <ac:chgData name="Jamie Farrar" userId="811697d4-882e-4a00-b0a3-7842ab0010c1" providerId="ADAL" clId="{2F1B8F24-8A88-5C42-944F-C5E5F5AC7B68}" dt="2024-06-03T18:46:37.129" v="8" actId="478"/>
          <ac:spMkLst>
            <pc:docMk/>
            <pc:sldMk cId="2500379853" sldId="259"/>
            <ac:spMk id="3" creationId="{FBAE49BA-713C-D315-ECA5-E8FEDD6BF41A}"/>
          </ac:spMkLst>
        </pc:spChg>
      </pc:sldChg>
      <pc:sldChg chg="delSp new del mod modClrScheme chgLayout">
        <pc:chgData name="Jamie Farrar" userId="811697d4-882e-4a00-b0a3-7842ab0010c1" providerId="ADAL" clId="{2F1B8F24-8A88-5C42-944F-C5E5F5AC7B68}" dt="2024-06-03T18:49:23.491" v="65" actId="2696"/>
        <pc:sldMkLst>
          <pc:docMk/>
          <pc:sldMk cId="2765808845" sldId="259"/>
        </pc:sldMkLst>
        <pc:spChg chg="del">
          <ac:chgData name="Jamie Farrar" userId="811697d4-882e-4a00-b0a3-7842ab0010c1" providerId="ADAL" clId="{2F1B8F24-8A88-5C42-944F-C5E5F5AC7B68}" dt="2024-06-03T18:49:18.680" v="64" actId="700"/>
          <ac:spMkLst>
            <pc:docMk/>
            <pc:sldMk cId="2765808845" sldId="259"/>
            <ac:spMk id="2" creationId="{FFAAE07E-8001-15DF-7071-FC9890972CE6}"/>
          </ac:spMkLst>
        </pc:spChg>
        <pc:spChg chg="del">
          <ac:chgData name="Jamie Farrar" userId="811697d4-882e-4a00-b0a3-7842ab0010c1" providerId="ADAL" clId="{2F1B8F24-8A88-5C42-944F-C5E5F5AC7B68}" dt="2024-06-03T18:49:18.680" v="64" actId="700"/>
          <ac:spMkLst>
            <pc:docMk/>
            <pc:sldMk cId="2765808845" sldId="259"/>
            <ac:spMk id="3" creationId="{77B3C377-0048-C0EE-EC9D-8372046B3B2C}"/>
          </ac:spMkLst>
        </pc:spChg>
      </pc:sldChg>
      <pc:sldChg chg="addSp delSp modSp new del mod chgLayout">
        <pc:chgData name="Jamie Farrar" userId="811697d4-882e-4a00-b0a3-7842ab0010c1" providerId="ADAL" clId="{2F1B8F24-8A88-5C42-944F-C5E5F5AC7B68}" dt="2024-06-03T18:47:13.686" v="55" actId="2696"/>
        <pc:sldMkLst>
          <pc:docMk/>
          <pc:sldMk cId="3166041553" sldId="260"/>
        </pc:sldMkLst>
        <pc:spChg chg="del">
          <ac:chgData name="Jamie Farrar" userId="811697d4-882e-4a00-b0a3-7842ab0010c1" providerId="ADAL" clId="{2F1B8F24-8A88-5C42-944F-C5E5F5AC7B68}" dt="2024-06-03T18:47:05.773" v="53" actId="6264"/>
          <ac:spMkLst>
            <pc:docMk/>
            <pc:sldMk cId="3166041553" sldId="260"/>
            <ac:spMk id="2" creationId="{B2D226B4-EE70-8BE2-045C-E907F7CB11AF}"/>
          </ac:spMkLst>
        </pc:spChg>
        <pc:spChg chg="del">
          <ac:chgData name="Jamie Farrar" userId="811697d4-882e-4a00-b0a3-7842ab0010c1" providerId="ADAL" clId="{2F1B8F24-8A88-5C42-944F-C5E5F5AC7B68}" dt="2024-06-03T18:47:05.773" v="53" actId="6264"/>
          <ac:spMkLst>
            <pc:docMk/>
            <pc:sldMk cId="3166041553" sldId="260"/>
            <ac:spMk id="3" creationId="{8ED20321-88B7-8FFF-D78D-9FD34C1ED38B}"/>
          </ac:spMkLst>
        </pc:spChg>
        <pc:spChg chg="add del mod ord">
          <ac:chgData name="Jamie Farrar" userId="811697d4-882e-4a00-b0a3-7842ab0010c1" providerId="ADAL" clId="{2F1B8F24-8A88-5C42-944F-C5E5F5AC7B68}" dt="2024-06-03T18:47:07.602" v="54" actId="6264"/>
          <ac:spMkLst>
            <pc:docMk/>
            <pc:sldMk cId="3166041553" sldId="260"/>
            <ac:spMk id="4" creationId="{2686F7C6-E6CD-9D6D-060D-0482B8C75566}"/>
          </ac:spMkLst>
        </pc:spChg>
        <pc:spChg chg="add del mod ord">
          <ac:chgData name="Jamie Farrar" userId="811697d4-882e-4a00-b0a3-7842ab0010c1" providerId="ADAL" clId="{2F1B8F24-8A88-5C42-944F-C5E5F5AC7B68}" dt="2024-06-03T18:47:07.602" v="54" actId="6264"/>
          <ac:spMkLst>
            <pc:docMk/>
            <pc:sldMk cId="3166041553" sldId="260"/>
            <ac:spMk id="5" creationId="{B24F28FA-222C-4AF8-C1DA-D2AEC8FC65CA}"/>
          </ac:spMkLst>
        </pc:spChg>
        <pc:spChg chg="add mod ord">
          <ac:chgData name="Jamie Farrar" userId="811697d4-882e-4a00-b0a3-7842ab0010c1" providerId="ADAL" clId="{2F1B8F24-8A88-5C42-944F-C5E5F5AC7B68}" dt="2024-06-03T18:47:07.602" v="54" actId="6264"/>
          <ac:spMkLst>
            <pc:docMk/>
            <pc:sldMk cId="3166041553" sldId="260"/>
            <ac:spMk id="6" creationId="{69572BAC-B695-02C0-3524-B8ED93FC62AF}"/>
          </ac:spMkLst>
        </pc:spChg>
        <pc:spChg chg="add mod ord">
          <ac:chgData name="Jamie Farrar" userId="811697d4-882e-4a00-b0a3-7842ab0010c1" providerId="ADAL" clId="{2F1B8F24-8A88-5C42-944F-C5E5F5AC7B68}" dt="2024-06-03T18:47:07.602" v="54" actId="6264"/>
          <ac:spMkLst>
            <pc:docMk/>
            <pc:sldMk cId="3166041553" sldId="260"/>
            <ac:spMk id="7" creationId="{F9E1B993-186F-AE8B-9C36-EF22A0FAD393}"/>
          </ac:spMkLst>
        </pc:spChg>
      </pc:sldChg>
      <pc:sldMasterChg chg="addSldLayout delSldLayout modSldLayout sldLayoutOrd">
        <pc:chgData name="Jamie Farrar" userId="811697d4-882e-4a00-b0a3-7842ab0010c1" providerId="ADAL" clId="{2F1B8F24-8A88-5C42-944F-C5E5F5AC7B68}" dt="2024-06-03T18:49:09.492" v="63" actId="20578"/>
        <pc:sldMasterMkLst>
          <pc:docMk/>
          <pc:sldMasterMk cId="1219970696" sldId="2147483660"/>
        </pc:sldMasterMkLst>
        <pc:sldLayoutChg chg="ord">
          <pc:chgData name="Jamie Farrar" userId="811697d4-882e-4a00-b0a3-7842ab0010c1" providerId="ADAL" clId="{2F1B8F24-8A88-5C42-944F-C5E5F5AC7B68}" dt="2024-06-03T18:49:09.492" v="63" actId="20578"/>
          <pc:sldLayoutMkLst>
            <pc:docMk/>
            <pc:sldMasterMk cId="1219970696" sldId="2147483660"/>
            <pc:sldLayoutMk cId="438884360" sldId="2147483700"/>
          </pc:sldLayoutMkLst>
        </pc:sldLayoutChg>
        <pc:sldLayoutChg chg="delSp new mod ord">
          <pc:chgData name="Jamie Farrar" userId="811697d4-882e-4a00-b0a3-7842ab0010c1" providerId="ADAL" clId="{2F1B8F24-8A88-5C42-944F-C5E5F5AC7B68}" dt="2024-06-03T18:49:08.240" v="62" actId="20578"/>
          <pc:sldLayoutMkLst>
            <pc:docMk/>
            <pc:sldMasterMk cId="1219970696" sldId="2147483660"/>
            <pc:sldLayoutMk cId="2453141758" sldId="2147483701"/>
          </pc:sldLayoutMkLst>
          <pc:spChg chg="del">
            <ac:chgData name="Jamie Farrar" userId="811697d4-882e-4a00-b0a3-7842ab0010c1" providerId="ADAL" clId="{2F1B8F24-8A88-5C42-944F-C5E5F5AC7B68}" dt="2024-06-03T18:49:05.044" v="61" actId="478"/>
            <ac:spMkLst>
              <pc:docMk/>
              <pc:sldMasterMk cId="1219970696" sldId="2147483660"/>
              <pc:sldLayoutMk cId="2453141758" sldId="2147483701"/>
              <ac:spMk id="2" creationId="{6589487E-CD66-10B6-4502-BE8651595381}"/>
            </ac:spMkLst>
          </pc:spChg>
        </pc:sldLayoutChg>
        <pc:sldLayoutChg chg="del">
          <pc:chgData name="Jamie Farrar" userId="811697d4-882e-4a00-b0a3-7842ab0010c1" providerId="ADAL" clId="{2F1B8F24-8A88-5C42-944F-C5E5F5AC7B68}" dt="2024-06-03T18:45:39.364" v="5" actId="2696"/>
          <pc:sldLayoutMkLst>
            <pc:docMk/>
            <pc:sldMasterMk cId="1219970696" sldId="2147483660"/>
            <pc:sldLayoutMk cId="4078967466" sldId="2147483701"/>
          </pc:sldLayoutMkLst>
        </pc:sldLayoutChg>
      </pc:sldMasterChg>
      <pc:sldMasterChg chg="new del mod addSldLayout delSldLayout">
        <pc:chgData name="Jamie Farrar" userId="811697d4-882e-4a00-b0a3-7842ab0010c1" providerId="ADAL" clId="{2F1B8F24-8A88-5C42-944F-C5E5F5AC7B68}" dt="2024-06-03T18:48:47.611" v="59" actId="6938"/>
        <pc:sldMasterMkLst>
          <pc:docMk/>
          <pc:sldMasterMk cId="4034504555" sldId="2147483701"/>
        </pc:sldMasterMkLst>
        <pc:sldLayoutChg chg="new del replId">
          <pc:chgData name="Jamie Farrar" userId="811697d4-882e-4a00-b0a3-7842ab0010c1" providerId="ADAL" clId="{2F1B8F24-8A88-5C42-944F-C5E5F5AC7B68}" dt="2024-06-03T18:48:47.611" v="59" actId="6938"/>
          <pc:sldLayoutMkLst>
            <pc:docMk/>
            <pc:sldMasterMk cId="4034504555" sldId="2147483701"/>
            <pc:sldLayoutMk cId="828077341" sldId="2147483702"/>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2397587696" sldId="2147483703"/>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4090978858" sldId="2147483704"/>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1686695945" sldId="2147483705"/>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2507784573" sldId="2147483706"/>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1168508125" sldId="2147483707"/>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2388665780" sldId="2147483708"/>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479886004" sldId="2147483709"/>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1885294316" sldId="2147483710"/>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1883769524" sldId="2147483711"/>
          </pc:sldLayoutMkLst>
        </pc:sldLayoutChg>
        <pc:sldLayoutChg chg="new del replId">
          <pc:chgData name="Jamie Farrar" userId="811697d4-882e-4a00-b0a3-7842ab0010c1" providerId="ADAL" clId="{2F1B8F24-8A88-5C42-944F-C5E5F5AC7B68}" dt="2024-06-03T18:48:47.611" v="59" actId="6938"/>
          <pc:sldLayoutMkLst>
            <pc:docMk/>
            <pc:sldMasterMk cId="4034504555" sldId="2147483701"/>
            <pc:sldLayoutMk cId="1511106807" sldId="2147483712"/>
          </pc:sldLayoutMkLst>
        </pc:sldLayoutChg>
      </pc:sldMasterChg>
    </pc:docChg>
  </pc:docChgLst>
  <pc:docChgLst>
    <pc:chgData name="Jamie Farrar" userId="S::jamie.farrar@iiba.org::811697d4-882e-4a00-b0a3-7842ab0010c1" providerId="AD" clId="Web-{878A07EF-74F5-9648-D824-1F8D57231609}"/>
    <pc:docChg chg="delSld">
      <pc:chgData name="Jamie Farrar" userId="S::jamie.farrar@iiba.org::811697d4-882e-4a00-b0a3-7842ab0010c1" providerId="AD" clId="Web-{878A07EF-74F5-9648-D824-1F8D57231609}" dt="2024-06-03T18:55:20.419" v="0"/>
      <pc:docMkLst>
        <pc:docMk/>
      </pc:docMkLst>
      <pc:sldChg chg="del">
        <pc:chgData name="Jamie Farrar" userId="S::jamie.farrar@iiba.org::811697d4-882e-4a00-b0a3-7842ab0010c1" providerId="AD" clId="Web-{878A07EF-74F5-9648-D824-1F8D57231609}" dt="2024-06-03T18:55:20.419" v="0"/>
        <pc:sldMkLst>
          <pc:docMk/>
          <pc:sldMk cId="2854029414" sldId="258"/>
        </pc:sldMkLst>
      </pc:sldChg>
    </pc:docChg>
  </pc:docChgLst>
  <pc:docChgLst>
    <pc:chgData name="Jamie Farrar" userId="811697d4-882e-4a00-b0a3-7842ab0010c1" providerId="ADAL" clId="{8D9E3F12-BEBD-7E47-8BED-4F93C4EDF3C8}"/>
    <pc:docChg chg="custSel addSld delSld modSld">
      <pc:chgData name="Jamie Farrar" userId="811697d4-882e-4a00-b0a3-7842ab0010c1" providerId="ADAL" clId="{8D9E3F12-BEBD-7E47-8BED-4F93C4EDF3C8}" dt="2024-05-03T17:00:58.647" v="26" actId="164"/>
      <pc:docMkLst>
        <pc:docMk/>
      </pc:docMkLst>
      <pc:sldChg chg="addSp delSp modSp mod modClrScheme chgLayout">
        <pc:chgData name="Jamie Farrar" userId="811697d4-882e-4a00-b0a3-7842ab0010c1" providerId="ADAL" clId="{8D9E3F12-BEBD-7E47-8BED-4F93C4EDF3C8}" dt="2024-05-02T17:02:17.744" v="25" actId="1035"/>
        <pc:sldMkLst>
          <pc:docMk/>
          <pc:sldMk cId="954557284" sldId="256"/>
        </pc:sldMkLst>
        <pc:spChg chg="add del mod ord">
          <ac:chgData name="Jamie Farrar" userId="811697d4-882e-4a00-b0a3-7842ab0010c1" providerId="ADAL" clId="{8D9E3F12-BEBD-7E47-8BED-4F93C4EDF3C8}" dt="2024-05-02T17:00:42.188" v="4" actId="478"/>
          <ac:spMkLst>
            <pc:docMk/>
            <pc:sldMk cId="954557284" sldId="256"/>
            <ac:spMk id="2" creationId="{3B643A45-D375-FA41-A541-EF2086336127}"/>
          </ac:spMkLst>
        </pc:spChg>
        <pc:spChg chg="mod ord">
          <ac:chgData name="Jamie Farrar" userId="811697d4-882e-4a00-b0a3-7842ab0010c1" providerId="ADAL" clId="{8D9E3F12-BEBD-7E47-8BED-4F93C4EDF3C8}" dt="2024-05-02T17:02:17.744" v="25" actId="1035"/>
          <ac:spMkLst>
            <pc:docMk/>
            <pc:sldMk cId="954557284" sldId="256"/>
            <ac:spMk id="4" creationId="{B47CB0DB-BED1-D003-FC26-678D7E90EFB3}"/>
          </ac:spMkLst>
        </pc:spChg>
        <pc:graphicFrameChg chg="mod">
          <ac:chgData name="Jamie Farrar" userId="811697d4-882e-4a00-b0a3-7842ab0010c1" providerId="ADAL" clId="{8D9E3F12-BEBD-7E47-8BED-4F93C4EDF3C8}" dt="2024-05-02T17:01:51.272" v="13" actId="1076"/>
          <ac:graphicFrameMkLst>
            <pc:docMk/>
            <pc:sldMk cId="954557284" sldId="256"/>
            <ac:graphicFrameMk id="12" creationId="{280ADFCE-7D03-5E52-2734-5223F0A12778}"/>
          </ac:graphicFrameMkLst>
        </pc:graphicFrameChg>
      </pc:sldChg>
      <pc:sldChg chg="addSp modSp add del">
        <pc:chgData name="Jamie Farrar" userId="811697d4-882e-4a00-b0a3-7842ab0010c1" providerId="ADAL" clId="{8D9E3F12-BEBD-7E47-8BED-4F93C4EDF3C8}" dt="2024-05-03T17:00:58.647" v="26" actId="164"/>
        <pc:sldMkLst>
          <pc:docMk/>
          <pc:sldMk cId="3898931434" sldId="257"/>
        </pc:sldMkLst>
        <pc:grpChg chg="mod">
          <ac:chgData name="Jamie Farrar" userId="811697d4-882e-4a00-b0a3-7842ab0010c1" providerId="ADAL" clId="{8D9E3F12-BEBD-7E47-8BED-4F93C4EDF3C8}" dt="2024-05-03T17:00:58.647" v="26" actId="164"/>
          <ac:grpSpMkLst>
            <pc:docMk/>
            <pc:sldMk cId="3898931434" sldId="257"/>
            <ac:grpSpMk id="5" creationId="{DAAF2AF0-E579-F4BA-5211-7C5FDFF274B6}"/>
          </ac:grpSpMkLst>
        </pc:grpChg>
        <pc:grpChg chg="mod">
          <ac:chgData name="Jamie Farrar" userId="811697d4-882e-4a00-b0a3-7842ab0010c1" providerId="ADAL" clId="{8D9E3F12-BEBD-7E47-8BED-4F93C4EDF3C8}" dt="2024-05-03T17:00:58.647" v="26" actId="164"/>
          <ac:grpSpMkLst>
            <pc:docMk/>
            <pc:sldMk cId="3898931434" sldId="257"/>
            <ac:grpSpMk id="6" creationId="{FC1F0BC6-58B4-E3AE-8CF2-268646D88BD8}"/>
          </ac:grpSpMkLst>
        </pc:grpChg>
        <pc:grpChg chg="mod">
          <ac:chgData name="Jamie Farrar" userId="811697d4-882e-4a00-b0a3-7842ab0010c1" providerId="ADAL" clId="{8D9E3F12-BEBD-7E47-8BED-4F93C4EDF3C8}" dt="2024-05-03T17:00:58.647" v="26" actId="164"/>
          <ac:grpSpMkLst>
            <pc:docMk/>
            <pc:sldMk cId="3898931434" sldId="257"/>
            <ac:grpSpMk id="9" creationId="{25C4DB39-96B3-8F6F-A174-1A897DCED9C0}"/>
          </ac:grpSpMkLst>
        </pc:grpChg>
        <pc:grpChg chg="mod">
          <ac:chgData name="Jamie Farrar" userId="811697d4-882e-4a00-b0a3-7842ab0010c1" providerId="ADAL" clId="{8D9E3F12-BEBD-7E47-8BED-4F93C4EDF3C8}" dt="2024-05-03T17:00:58.647" v="26" actId="164"/>
          <ac:grpSpMkLst>
            <pc:docMk/>
            <pc:sldMk cId="3898931434" sldId="257"/>
            <ac:grpSpMk id="13" creationId="{81072C5D-2AE0-41E0-1DB5-9B5F9A10E712}"/>
          </ac:grpSpMkLst>
        </pc:grpChg>
        <pc:grpChg chg="mod">
          <ac:chgData name="Jamie Farrar" userId="811697d4-882e-4a00-b0a3-7842ab0010c1" providerId="ADAL" clId="{8D9E3F12-BEBD-7E47-8BED-4F93C4EDF3C8}" dt="2024-05-03T17:00:58.647" v="26" actId="164"/>
          <ac:grpSpMkLst>
            <pc:docMk/>
            <pc:sldMk cId="3898931434" sldId="257"/>
            <ac:grpSpMk id="16" creationId="{03F9E7E7-DB01-297B-8CFF-C045235FCDA2}"/>
          </ac:grpSpMkLst>
        </pc:grpChg>
        <pc:grpChg chg="mod">
          <ac:chgData name="Jamie Farrar" userId="811697d4-882e-4a00-b0a3-7842ab0010c1" providerId="ADAL" clId="{8D9E3F12-BEBD-7E47-8BED-4F93C4EDF3C8}" dt="2024-05-03T17:00:58.647" v="26" actId="164"/>
          <ac:grpSpMkLst>
            <pc:docMk/>
            <pc:sldMk cId="3898931434" sldId="257"/>
            <ac:grpSpMk id="19" creationId="{32BDD980-E5D9-7D52-42BF-1B6E600391AB}"/>
          </ac:grpSpMkLst>
        </pc:grpChg>
        <pc:grpChg chg="mod">
          <ac:chgData name="Jamie Farrar" userId="811697d4-882e-4a00-b0a3-7842ab0010c1" providerId="ADAL" clId="{8D9E3F12-BEBD-7E47-8BED-4F93C4EDF3C8}" dt="2024-05-03T17:00:58.647" v="26" actId="164"/>
          <ac:grpSpMkLst>
            <pc:docMk/>
            <pc:sldMk cId="3898931434" sldId="257"/>
            <ac:grpSpMk id="22" creationId="{AF20EFA8-BFA8-A01F-E083-6225B3EF5986}"/>
          </ac:grpSpMkLst>
        </pc:grpChg>
        <pc:grpChg chg="mod">
          <ac:chgData name="Jamie Farrar" userId="811697d4-882e-4a00-b0a3-7842ab0010c1" providerId="ADAL" clId="{8D9E3F12-BEBD-7E47-8BED-4F93C4EDF3C8}" dt="2024-05-03T17:00:58.647" v="26" actId="164"/>
          <ac:grpSpMkLst>
            <pc:docMk/>
            <pc:sldMk cId="3898931434" sldId="257"/>
            <ac:grpSpMk id="25" creationId="{C277E26F-55F0-DEEE-7FA0-D8B8E766466F}"/>
          </ac:grpSpMkLst>
        </pc:grpChg>
        <pc:grpChg chg="add mod">
          <ac:chgData name="Jamie Farrar" userId="811697d4-882e-4a00-b0a3-7842ab0010c1" providerId="ADAL" clId="{8D9E3F12-BEBD-7E47-8BED-4F93C4EDF3C8}" dt="2024-05-03T17:00:58.647" v="26" actId="164"/>
          <ac:grpSpMkLst>
            <pc:docMk/>
            <pc:sldMk cId="3898931434" sldId="257"/>
            <ac:grpSpMk id="28" creationId="{78872528-3FAD-6847-DF95-FCDD56598D8E}"/>
          </ac:grpSpMkLst>
        </pc:grpChg>
        <pc:grpChg chg="mod">
          <ac:chgData name="Jamie Farrar" userId="811697d4-882e-4a00-b0a3-7842ab0010c1" providerId="ADAL" clId="{8D9E3F12-BEBD-7E47-8BED-4F93C4EDF3C8}" dt="2024-05-03T17:00:58.647" v="26" actId="164"/>
          <ac:grpSpMkLst>
            <pc:docMk/>
            <pc:sldMk cId="3898931434" sldId="257"/>
            <ac:grpSpMk id="53" creationId="{9127EADE-EEA2-91D3-1A69-E9BCF65379EE}"/>
          </ac:grpSpMkLst>
        </pc:grpChg>
        <pc:grpChg chg="mod">
          <ac:chgData name="Jamie Farrar" userId="811697d4-882e-4a00-b0a3-7842ab0010c1" providerId="ADAL" clId="{8D9E3F12-BEBD-7E47-8BED-4F93C4EDF3C8}" dt="2024-05-03T17:00:58.647" v="26" actId="164"/>
          <ac:grpSpMkLst>
            <pc:docMk/>
            <pc:sldMk cId="3898931434" sldId="257"/>
            <ac:grpSpMk id="56" creationId="{00574671-BC16-8EBD-2F13-25BAFE656D45}"/>
          </ac:grpSpMkLst>
        </pc:grpChg>
        <pc:grpChg chg="mod">
          <ac:chgData name="Jamie Farrar" userId="811697d4-882e-4a00-b0a3-7842ab0010c1" providerId="ADAL" clId="{8D9E3F12-BEBD-7E47-8BED-4F93C4EDF3C8}" dt="2024-05-03T17:00:58.647" v="26" actId="164"/>
          <ac:grpSpMkLst>
            <pc:docMk/>
            <pc:sldMk cId="3898931434" sldId="257"/>
            <ac:grpSpMk id="59" creationId="{CD3F8A51-C846-F722-ABA8-5534A0437EFF}"/>
          </ac:grpSpMkLst>
        </pc:grpChg>
        <pc:grpChg chg="mod">
          <ac:chgData name="Jamie Farrar" userId="811697d4-882e-4a00-b0a3-7842ab0010c1" providerId="ADAL" clId="{8D9E3F12-BEBD-7E47-8BED-4F93C4EDF3C8}" dt="2024-05-03T17:00:58.647" v="26" actId="164"/>
          <ac:grpSpMkLst>
            <pc:docMk/>
            <pc:sldMk cId="3898931434" sldId="257"/>
            <ac:grpSpMk id="65" creationId="{3C8B786A-D192-0C19-3A5B-26FC99B12D23}"/>
          </ac:grpSpMkLst>
        </pc:grpChg>
        <pc:grpChg chg="mod">
          <ac:chgData name="Jamie Farrar" userId="811697d4-882e-4a00-b0a3-7842ab0010c1" providerId="ADAL" clId="{8D9E3F12-BEBD-7E47-8BED-4F93C4EDF3C8}" dt="2024-05-03T17:00:58.647" v="26" actId="164"/>
          <ac:grpSpMkLst>
            <pc:docMk/>
            <pc:sldMk cId="3898931434" sldId="257"/>
            <ac:grpSpMk id="68" creationId="{FF51F489-0EBE-FE87-987A-3845F8E89ABE}"/>
          </ac:grpSpMkLst>
        </pc:grpChg>
        <pc:grpChg chg="mod">
          <ac:chgData name="Jamie Farrar" userId="811697d4-882e-4a00-b0a3-7842ab0010c1" providerId="ADAL" clId="{8D9E3F12-BEBD-7E47-8BED-4F93C4EDF3C8}" dt="2024-05-03T17:00:58.647" v="26" actId="164"/>
          <ac:grpSpMkLst>
            <pc:docMk/>
            <pc:sldMk cId="3898931434" sldId="257"/>
            <ac:grpSpMk id="71" creationId="{2C7335B8-5098-B194-FE35-988D7D4C0314}"/>
          </ac:grpSpMkLst>
        </pc:grpChg>
        <pc:grpChg chg="mod">
          <ac:chgData name="Jamie Farrar" userId="811697d4-882e-4a00-b0a3-7842ab0010c1" providerId="ADAL" clId="{8D9E3F12-BEBD-7E47-8BED-4F93C4EDF3C8}" dt="2024-05-03T17:00:58.647" v="26" actId="164"/>
          <ac:grpSpMkLst>
            <pc:docMk/>
            <pc:sldMk cId="3898931434" sldId="257"/>
            <ac:grpSpMk id="76" creationId="{84B7DFBC-CAF2-61A6-835C-B2C12917E87A}"/>
          </ac:grpSpMkLst>
        </pc:grpChg>
        <pc:grpChg chg="mod">
          <ac:chgData name="Jamie Farrar" userId="811697d4-882e-4a00-b0a3-7842ab0010c1" providerId="ADAL" clId="{8D9E3F12-BEBD-7E47-8BED-4F93C4EDF3C8}" dt="2024-05-03T17:00:58.647" v="26" actId="164"/>
          <ac:grpSpMkLst>
            <pc:docMk/>
            <pc:sldMk cId="3898931434" sldId="257"/>
            <ac:grpSpMk id="79" creationId="{DAEECF99-A0D9-B2CF-8FFC-F07BD295F928}"/>
          </ac:grpSpMkLst>
        </pc:grpChg>
        <pc:grpChg chg="mod">
          <ac:chgData name="Jamie Farrar" userId="811697d4-882e-4a00-b0a3-7842ab0010c1" providerId="ADAL" clId="{8D9E3F12-BEBD-7E47-8BED-4F93C4EDF3C8}" dt="2024-05-03T17:00:58.647" v="26" actId="164"/>
          <ac:grpSpMkLst>
            <pc:docMk/>
            <pc:sldMk cId="3898931434" sldId="257"/>
            <ac:grpSpMk id="91" creationId="{715435D9-8AB8-8E1E-A810-DF628F084717}"/>
          </ac:grpSpMkLst>
        </pc:grpChg>
        <pc:grpChg chg="mod">
          <ac:chgData name="Jamie Farrar" userId="811697d4-882e-4a00-b0a3-7842ab0010c1" providerId="ADAL" clId="{8D9E3F12-BEBD-7E47-8BED-4F93C4EDF3C8}" dt="2024-05-03T17:00:58.647" v="26" actId="164"/>
          <ac:grpSpMkLst>
            <pc:docMk/>
            <pc:sldMk cId="3898931434" sldId="257"/>
            <ac:grpSpMk id="94" creationId="{88FA2556-F6A5-B6F8-5F90-04B83BC8D21E}"/>
          </ac:grpSpMkLst>
        </pc:grpChg>
        <pc:grpChg chg="mod">
          <ac:chgData name="Jamie Farrar" userId="811697d4-882e-4a00-b0a3-7842ab0010c1" providerId="ADAL" clId="{8D9E3F12-BEBD-7E47-8BED-4F93C4EDF3C8}" dt="2024-05-03T17:00:58.647" v="26" actId="164"/>
          <ac:grpSpMkLst>
            <pc:docMk/>
            <pc:sldMk cId="3898931434" sldId="257"/>
            <ac:grpSpMk id="97" creationId="{1ABBD941-4999-4B67-CECA-8A62596D7268}"/>
          </ac:grpSpMkLst>
        </pc:grpChg>
        <pc:grpChg chg="mod">
          <ac:chgData name="Jamie Farrar" userId="811697d4-882e-4a00-b0a3-7842ab0010c1" providerId="ADAL" clId="{8D9E3F12-BEBD-7E47-8BED-4F93C4EDF3C8}" dt="2024-05-03T17:00:58.647" v="26" actId="164"/>
          <ac:grpSpMkLst>
            <pc:docMk/>
            <pc:sldMk cId="3898931434" sldId="257"/>
            <ac:grpSpMk id="100" creationId="{66717C58-90A0-47CD-7D67-D18007CAD06F}"/>
          </ac:grpSpMkLst>
        </pc:grpChg>
        <pc:grpChg chg="mod">
          <ac:chgData name="Jamie Farrar" userId="811697d4-882e-4a00-b0a3-7842ab0010c1" providerId="ADAL" clId="{8D9E3F12-BEBD-7E47-8BED-4F93C4EDF3C8}" dt="2024-05-03T17:00:58.647" v="26" actId="164"/>
          <ac:grpSpMkLst>
            <pc:docMk/>
            <pc:sldMk cId="3898931434" sldId="257"/>
            <ac:grpSpMk id="103" creationId="{86A01CD2-DE8D-D90B-670A-983D42869616}"/>
          </ac:grpSpMkLst>
        </pc:grpChg>
        <pc:grpChg chg="mod">
          <ac:chgData name="Jamie Farrar" userId="811697d4-882e-4a00-b0a3-7842ab0010c1" providerId="ADAL" clId="{8D9E3F12-BEBD-7E47-8BED-4F93C4EDF3C8}" dt="2024-05-03T17:00:58.647" v="26" actId="164"/>
          <ac:grpSpMkLst>
            <pc:docMk/>
            <pc:sldMk cId="3898931434" sldId="257"/>
            <ac:grpSpMk id="106" creationId="{AE81D0A3-5115-4832-716B-24063B793BCD}"/>
          </ac:grpSpMkLst>
        </pc:grpChg>
        <pc:grpChg chg="mod">
          <ac:chgData name="Jamie Farrar" userId="811697d4-882e-4a00-b0a3-7842ab0010c1" providerId="ADAL" clId="{8D9E3F12-BEBD-7E47-8BED-4F93C4EDF3C8}" dt="2024-05-03T17:00:58.647" v="26" actId="164"/>
          <ac:grpSpMkLst>
            <pc:docMk/>
            <pc:sldMk cId="3898931434" sldId="257"/>
            <ac:grpSpMk id="109" creationId="{99BD5734-3296-CE7A-F30E-28E8AC4E0380}"/>
          </ac:grpSpMkLst>
        </pc:grpChg>
        <pc:grpChg chg="mod">
          <ac:chgData name="Jamie Farrar" userId="811697d4-882e-4a00-b0a3-7842ab0010c1" providerId="ADAL" clId="{8D9E3F12-BEBD-7E47-8BED-4F93C4EDF3C8}" dt="2024-05-03T17:00:58.647" v="26" actId="164"/>
          <ac:grpSpMkLst>
            <pc:docMk/>
            <pc:sldMk cId="3898931434" sldId="257"/>
            <ac:grpSpMk id="112" creationId="{27DE8539-7D4F-6870-56FE-9AB9A74B6DCA}"/>
          </ac:grpSpMkLst>
        </pc:grpChg>
        <pc:grpChg chg="mod">
          <ac:chgData name="Jamie Farrar" userId="811697d4-882e-4a00-b0a3-7842ab0010c1" providerId="ADAL" clId="{8D9E3F12-BEBD-7E47-8BED-4F93C4EDF3C8}" dt="2024-05-03T17:00:58.647" v="26" actId="164"/>
          <ac:grpSpMkLst>
            <pc:docMk/>
            <pc:sldMk cId="3898931434" sldId="257"/>
            <ac:grpSpMk id="115" creationId="{6363DC61-78B8-EFB4-ED87-E0875823F8DD}"/>
          </ac:grpSpMkLst>
        </pc:grpChg>
        <pc:grpChg chg="mod">
          <ac:chgData name="Jamie Farrar" userId="811697d4-882e-4a00-b0a3-7842ab0010c1" providerId="ADAL" clId="{8D9E3F12-BEBD-7E47-8BED-4F93C4EDF3C8}" dt="2024-05-03T17:00:58.647" v="26" actId="164"/>
          <ac:grpSpMkLst>
            <pc:docMk/>
            <pc:sldMk cId="3898931434" sldId="257"/>
            <ac:grpSpMk id="118" creationId="{834A587E-E4EB-08C5-7DC7-AA39A3A9BAE5}"/>
          </ac:grpSpMkLst>
        </pc:grpChg>
        <pc:grpChg chg="mod">
          <ac:chgData name="Jamie Farrar" userId="811697d4-882e-4a00-b0a3-7842ab0010c1" providerId="ADAL" clId="{8D9E3F12-BEBD-7E47-8BED-4F93C4EDF3C8}" dt="2024-05-03T17:00:58.647" v="26" actId="164"/>
          <ac:grpSpMkLst>
            <pc:docMk/>
            <pc:sldMk cId="3898931434" sldId="257"/>
            <ac:grpSpMk id="121" creationId="{0EBDE462-FCDF-B2B4-F698-D06A47B6B472}"/>
          </ac:grpSpMkLst>
        </pc:grpChg>
        <pc:grpChg chg="mod">
          <ac:chgData name="Jamie Farrar" userId="811697d4-882e-4a00-b0a3-7842ab0010c1" providerId="ADAL" clId="{8D9E3F12-BEBD-7E47-8BED-4F93C4EDF3C8}" dt="2024-05-03T17:00:58.647" v="26" actId="164"/>
          <ac:grpSpMkLst>
            <pc:docMk/>
            <pc:sldMk cId="3898931434" sldId="257"/>
            <ac:grpSpMk id="124" creationId="{7C4B37B8-D07C-41D4-D8C8-545BBDC048F8}"/>
          </ac:grpSpMkLst>
        </pc:grpChg>
        <pc:grpChg chg="mod">
          <ac:chgData name="Jamie Farrar" userId="811697d4-882e-4a00-b0a3-7842ab0010c1" providerId="ADAL" clId="{8D9E3F12-BEBD-7E47-8BED-4F93C4EDF3C8}" dt="2024-05-03T17:00:58.647" v="26" actId="164"/>
          <ac:grpSpMkLst>
            <pc:docMk/>
            <pc:sldMk cId="3898931434" sldId="257"/>
            <ac:grpSpMk id="127" creationId="{639CEFD2-2FFB-007D-0871-B3B941E8A502}"/>
          </ac:grpSpMkLst>
        </pc:grpChg>
        <pc:grpChg chg="mod">
          <ac:chgData name="Jamie Farrar" userId="811697d4-882e-4a00-b0a3-7842ab0010c1" providerId="ADAL" clId="{8D9E3F12-BEBD-7E47-8BED-4F93C4EDF3C8}" dt="2024-05-03T17:00:58.647" v="26" actId="164"/>
          <ac:grpSpMkLst>
            <pc:docMk/>
            <pc:sldMk cId="3898931434" sldId="257"/>
            <ac:grpSpMk id="217" creationId="{5B8E70C4-38E8-102F-B30A-4160F3151EA7}"/>
          </ac:grpSpMkLst>
        </pc:grpChg>
        <pc:grpChg chg="mod">
          <ac:chgData name="Jamie Farrar" userId="811697d4-882e-4a00-b0a3-7842ab0010c1" providerId="ADAL" clId="{8D9E3F12-BEBD-7E47-8BED-4F93C4EDF3C8}" dt="2024-05-03T17:00:58.647" v="26" actId="164"/>
          <ac:grpSpMkLst>
            <pc:docMk/>
            <pc:sldMk cId="3898931434" sldId="257"/>
            <ac:grpSpMk id="220" creationId="{D914FCDC-A6EF-E3D0-5DB7-1FDB24E4D3AC}"/>
          </ac:grpSpMkLst>
        </pc:grpChg>
        <pc:grpChg chg="mod">
          <ac:chgData name="Jamie Farrar" userId="811697d4-882e-4a00-b0a3-7842ab0010c1" providerId="ADAL" clId="{8D9E3F12-BEBD-7E47-8BED-4F93C4EDF3C8}" dt="2024-05-03T17:00:58.647" v="26" actId="164"/>
          <ac:grpSpMkLst>
            <pc:docMk/>
            <pc:sldMk cId="3898931434" sldId="257"/>
            <ac:grpSpMk id="223" creationId="{37FABF77-CC14-AA27-65FA-96BACFDB8A10}"/>
          </ac:grpSpMkLst>
        </pc:grpChg>
        <pc:grpChg chg="mod">
          <ac:chgData name="Jamie Farrar" userId="811697d4-882e-4a00-b0a3-7842ab0010c1" providerId="ADAL" clId="{8D9E3F12-BEBD-7E47-8BED-4F93C4EDF3C8}" dt="2024-05-03T17:00:58.647" v="26" actId="164"/>
          <ac:grpSpMkLst>
            <pc:docMk/>
            <pc:sldMk cId="3898931434" sldId="257"/>
            <ac:grpSpMk id="226" creationId="{CF5DE030-2085-64BC-A792-514EFE17462B}"/>
          </ac:grpSpMkLst>
        </pc:grpChg>
        <pc:grpChg chg="mod">
          <ac:chgData name="Jamie Farrar" userId="811697d4-882e-4a00-b0a3-7842ab0010c1" providerId="ADAL" clId="{8D9E3F12-BEBD-7E47-8BED-4F93C4EDF3C8}" dt="2024-05-03T17:00:58.647" v="26" actId="164"/>
          <ac:grpSpMkLst>
            <pc:docMk/>
            <pc:sldMk cId="3898931434" sldId="257"/>
            <ac:grpSpMk id="229" creationId="{5BC15D6D-0A12-5727-0757-36340BEF3D56}"/>
          </ac:grpSpMkLst>
        </pc:grpChg>
        <pc:grpChg chg="mod">
          <ac:chgData name="Jamie Farrar" userId="811697d4-882e-4a00-b0a3-7842ab0010c1" providerId="ADAL" clId="{8D9E3F12-BEBD-7E47-8BED-4F93C4EDF3C8}" dt="2024-05-03T17:00:58.647" v="26" actId="164"/>
          <ac:grpSpMkLst>
            <pc:docMk/>
            <pc:sldMk cId="3898931434" sldId="257"/>
            <ac:grpSpMk id="232" creationId="{21AADA49-8EFD-710F-948F-B939696BE8F8}"/>
          </ac:grpSpMkLst>
        </pc:grpChg>
        <pc:grpChg chg="mod">
          <ac:chgData name="Jamie Farrar" userId="811697d4-882e-4a00-b0a3-7842ab0010c1" providerId="ADAL" clId="{8D9E3F12-BEBD-7E47-8BED-4F93C4EDF3C8}" dt="2024-05-03T17:00:58.647" v="26" actId="164"/>
          <ac:grpSpMkLst>
            <pc:docMk/>
            <pc:sldMk cId="3898931434" sldId="257"/>
            <ac:grpSpMk id="235" creationId="{8711F17F-5B7E-5DC6-336F-520332E446BD}"/>
          </ac:grpSpMkLst>
        </pc:grpChg>
        <pc:grpChg chg="mod">
          <ac:chgData name="Jamie Farrar" userId="811697d4-882e-4a00-b0a3-7842ab0010c1" providerId="ADAL" clId="{8D9E3F12-BEBD-7E47-8BED-4F93C4EDF3C8}" dt="2024-05-03T17:00:58.647" v="26" actId="164"/>
          <ac:grpSpMkLst>
            <pc:docMk/>
            <pc:sldMk cId="3898931434" sldId="257"/>
            <ac:grpSpMk id="238" creationId="{1E6246AB-3E93-2334-4941-D0DEA6A638C9}"/>
          </ac:grpSpMkLst>
        </pc:grpChg>
        <pc:grpChg chg="mod">
          <ac:chgData name="Jamie Farrar" userId="811697d4-882e-4a00-b0a3-7842ab0010c1" providerId="ADAL" clId="{8D9E3F12-BEBD-7E47-8BED-4F93C4EDF3C8}" dt="2024-05-03T17:00:58.647" v="26" actId="164"/>
          <ac:grpSpMkLst>
            <pc:docMk/>
            <pc:sldMk cId="3898931434" sldId="257"/>
            <ac:grpSpMk id="241" creationId="{A111B8BD-C654-8BCA-93CC-4AE64B76CE1F}"/>
          </ac:grpSpMkLst>
        </pc:grpChg>
        <pc:grpChg chg="mod">
          <ac:chgData name="Jamie Farrar" userId="811697d4-882e-4a00-b0a3-7842ab0010c1" providerId="ADAL" clId="{8D9E3F12-BEBD-7E47-8BED-4F93C4EDF3C8}" dt="2024-05-03T17:00:58.647" v="26" actId="164"/>
          <ac:grpSpMkLst>
            <pc:docMk/>
            <pc:sldMk cId="3898931434" sldId="257"/>
            <ac:grpSpMk id="244" creationId="{3DCE3DA1-6497-9A2D-F61B-08534C8A8A12}"/>
          </ac:grpSpMkLst>
        </pc:grpChg>
        <pc:grpChg chg="mod">
          <ac:chgData name="Jamie Farrar" userId="811697d4-882e-4a00-b0a3-7842ab0010c1" providerId="ADAL" clId="{8D9E3F12-BEBD-7E47-8BED-4F93C4EDF3C8}" dt="2024-05-03T17:00:58.647" v="26" actId="164"/>
          <ac:grpSpMkLst>
            <pc:docMk/>
            <pc:sldMk cId="3898931434" sldId="257"/>
            <ac:grpSpMk id="247" creationId="{395C5D49-4CD0-0D36-214E-628CF583ADAE}"/>
          </ac:grpSpMkLst>
        </pc:grpChg>
        <pc:grpChg chg="mod">
          <ac:chgData name="Jamie Farrar" userId="811697d4-882e-4a00-b0a3-7842ab0010c1" providerId="ADAL" clId="{8D9E3F12-BEBD-7E47-8BED-4F93C4EDF3C8}" dt="2024-05-03T17:00:58.647" v="26" actId="164"/>
          <ac:grpSpMkLst>
            <pc:docMk/>
            <pc:sldMk cId="3898931434" sldId="257"/>
            <ac:grpSpMk id="250" creationId="{A6FE5F87-2646-CDF4-4FA8-7B44386E8DE0}"/>
          </ac:grpSpMkLst>
        </pc:grpChg>
        <pc:grpChg chg="mod">
          <ac:chgData name="Jamie Farrar" userId="811697d4-882e-4a00-b0a3-7842ab0010c1" providerId="ADAL" clId="{8D9E3F12-BEBD-7E47-8BED-4F93C4EDF3C8}" dt="2024-05-03T17:00:58.647" v="26" actId="164"/>
          <ac:grpSpMkLst>
            <pc:docMk/>
            <pc:sldMk cId="3898931434" sldId="257"/>
            <ac:grpSpMk id="253" creationId="{69E402CE-54E2-AEBB-61D9-490A592D1B71}"/>
          </ac:grpSpMkLst>
        </pc:grpChg>
        <pc:grpChg chg="mod">
          <ac:chgData name="Jamie Farrar" userId="811697d4-882e-4a00-b0a3-7842ab0010c1" providerId="ADAL" clId="{8D9E3F12-BEBD-7E47-8BED-4F93C4EDF3C8}" dt="2024-05-03T17:00:58.647" v="26" actId="164"/>
          <ac:grpSpMkLst>
            <pc:docMk/>
            <pc:sldMk cId="3898931434" sldId="257"/>
            <ac:grpSpMk id="256" creationId="{73E7AE2D-F4CB-5143-F100-F5016DAA71A3}"/>
          </ac:grpSpMkLst>
        </pc:grpChg>
        <pc:grpChg chg="mod">
          <ac:chgData name="Jamie Farrar" userId="811697d4-882e-4a00-b0a3-7842ab0010c1" providerId="ADAL" clId="{8D9E3F12-BEBD-7E47-8BED-4F93C4EDF3C8}" dt="2024-05-03T17:00:58.647" v="26" actId="164"/>
          <ac:grpSpMkLst>
            <pc:docMk/>
            <pc:sldMk cId="3898931434" sldId="257"/>
            <ac:grpSpMk id="259" creationId="{9D303ABF-E67E-5AC6-39A8-CDC47E9A72FD}"/>
          </ac:grpSpMkLst>
        </pc:grpChg>
        <pc:grpChg chg="mod">
          <ac:chgData name="Jamie Farrar" userId="811697d4-882e-4a00-b0a3-7842ab0010c1" providerId="ADAL" clId="{8D9E3F12-BEBD-7E47-8BED-4F93C4EDF3C8}" dt="2024-05-03T17:00:58.647" v="26" actId="164"/>
          <ac:grpSpMkLst>
            <pc:docMk/>
            <pc:sldMk cId="3898931434" sldId="257"/>
            <ac:grpSpMk id="262" creationId="{57A4CAF2-BEB2-D4C0-1C04-F605790D0FE8}"/>
          </ac:grpSpMkLst>
        </pc:grpChg>
        <pc:grpChg chg="mod">
          <ac:chgData name="Jamie Farrar" userId="811697d4-882e-4a00-b0a3-7842ab0010c1" providerId="ADAL" clId="{8D9E3F12-BEBD-7E47-8BED-4F93C4EDF3C8}" dt="2024-05-03T17:00:58.647" v="26" actId="164"/>
          <ac:grpSpMkLst>
            <pc:docMk/>
            <pc:sldMk cId="3898931434" sldId="257"/>
            <ac:grpSpMk id="265" creationId="{F4D73F39-562E-D34C-6417-DD651A6C78A0}"/>
          </ac:grpSpMkLst>
        </pc:grpChg>
        <pc:grpChg chg="mod">
          <ac:chgData name="Jamie Farrar" userId="811697d4-882e-4a00-b0a3-7842ab0010c1" providerId="ADAL" clId="{8D9E3F12-BEBD-7E47-8BED-4F93C4EDF3C8}" dt="2024-05-03T17:00:58.647" v="26" actId="164"/>
          <ac:grpSpMkLst>
            <pc:docMk/>
            <pc:sldMk cId="3898931434" sldId="257"/>
            <ac:grpSpMk id="268" creationId="{6C9F2D76-FAE4-B882-8509-F2076075BB8D}"/>
          </ac:grpSpMkLst>
        </pc:grpChg>
        <pc:grpChg chg="mod">
          <ac:chgData name="Jamie Farrar" userId="811697d4-882e-4a00-b0a3-7842ab0010c1" providerId="ADAL" clId="{8D9E3F12-BEBD-7E47-8BED-4F93C4EDF3C8}" dt="2024-05-03T17:00:58.647" v="26" actId="164"/>
          <ac:grpSpMkLst>
            <pc:docMk/>
            <pc:sldMk cId="3898931434" sldId="257"/>
            <ac:grpSpMk id="271" creationId="{F316B9FB-0DE3-F95B-DB68-F28590E38529}"/>
          </ac:grpSpMkLst>
        </pc:grpChg>
        <pc:grpChg chg="mod">
          <ac:chgData name="Jamie Farrar" userId="811697d4-882e-4a00-b0a3-7842ab0010c1" providerId="ADAL" clId="{8D9E3F12-BEBD-7E47-8BED-4F93C4EDF3C8}" dt="2024-05-03T17:00:58.647" v="26" actId="164"/>
          <ac:grpSpMkLst>
            <pc:docMk/>
            <pc:sldMk cId="3898931434" sldId="257"/>
            <ac:grpSpMk id="298" creationId="{795B303D-1147-2682-04E7-C479951FE44E}"/>
          </ac:grpSpMkLst>
        </pc:grpChg>
        <pc:grpChg chg="mod">
          <ac:chgData name="Jamie Farrar" userId="811697d4-882e-4a00-b0a3-7842ab0010c1" providerId="ADAL" clId="{8D9E3F12-BEBD-7E47-8BED-4F93C4EDF3C8}" dt="2024-05-03T17:00:58.647" v="26" actId="164"/>
          <ac:grpSpMkLst>
            <pc:docMk/>
            <pc:sldMk cId="3898931434" sldId="257"/>
            <ac:grpSpMk id="357" creationId="{B309587D-CE51-47D2-88B0-46C877EBC21E}"/>
          </ac:grpSpMkLst>
        </pc:grpChg>
        <pc:grpChg chg="mod">
          <ac:chgData name="Jamie Farrar" userId="811697d4-882e-4a00-b0a3-7842ab0010c1" providerId="ADAL" clId="{8D9E3F12-BEBD-7E47-8BED-4F93C4EDF3C8}" dt="2024-05-03T17:00:58.647" v="26" actId="164"/>
          <ac:grpSpMkLst>
            <pc:docMk/>
            <pc:sldMk cId="3898931434" sldId="257"/>
            <ac:grpSpMk id="362" creationId="{74A24A6F-246F-9798-BAE4-C920183CB99E}"/>
          </ac:grpSpMkLst>
        </pc:grpChg>
        <pc:cxnChg chg="mod">
          <ac:chgData name="Jamie Farrar" userId="811697d4-882e-4a00-b0a3-7842ab0010c1" providerId="ADAL" clId="{8D9E3F12-BEBD-7E47-8BED-4F93C4EDF3C8}" dt="2024-05-03T17:00:58.647" v="26" actId="164"/>
          <ac:cxnSpMkLst>
            <pc:docMk/>
            <pc:sldMk cId="3898931434" sldId="257"/>
            <ac:cxnSpMk id="174" creationId="{E2074809-A62B-0E44-F866-B31C69D47DAF}"/>
          </ac:cxnSpMkLst>
        </pc:cxnChg>
        <pc:cxnChg chg="mod">
          <ac:chgData name="Jamie Farrar" userId="811697d4-882e-4a00-b0a3-7842ab0010c1" providerId="ADAL" clId="{8D9E3F12-BEBD-7E47-8BED-4F93C4EDF3C8}" dt="2024-05-03T17:00:58.647" v="26" actId="164"/>
          <ac:cxnSpMkLst>
            <pc:docMk/>
            <pc:sldMk cId="3898931434" sldId="257"/>
            <ac:cxnSpMk id="176" creationId="{F1FFE252-0D23-950F-02A8-7177676F41CF}"/>
          </ac:cxnSpMkLst>
        </pc:cxnChg>
        <pc:cxnChg chg="mod">
          <ac:chgData name="Jamie Farrar" userId="811697d4-882e-4a00-b0a3-7842ab0010c1" providerId="ADAL" clId="{8D9E3F12-BEBD-7E47-8BED-4F93C4EDF3C8}" dt="2024-05-03T17:00:58.647" v="26" actId="164"/>
          <ac:cxnSpMkLst>
            <pc:docMk/>
            <pc:sldMk cId="3898931434" sldId="257"/>
            <ac:cxnSpMk id="178" creationId="{C08D52E5-BC34-560A-FA8B-DB28DC198B4E}"/>
          </ac:cxnSpMkLst>
        </pc:cxnChg>
        <pc:cxnChg chg="mod">
          <ac:chgData name="Jamie Farrar" userId="811697d4-882e-4a00-b0a3-7842ab0010c1" providerId="ADAL" clId="{8D9E3F12-BEBD-7E47-8BED-4F93C4EDF3C8}" dt="2024-05-03T17:00:58.647" v="26" actId="164"/>
          <ac:cxnSpMkLst>
            <pc:docMk/>
            <pc:sldMk cId="3898931434" sldId="257"/>
            <ac:cxnSpMk id="180" creationId="{7ECE09EB-BC6E-BA52-8B7F-64FB04509B1B}"/>
          </ac:cxnSpMkLst>
        </pc:cxnChg>
        <pc:cxnChg chg="mod">
          <ac:chgData name="Jamie Farrar" userId="811697d4-882e-4a00-b0a3-7842ab0010c1" providerId="ADAL" clId="{8D9E3F12-BEBD-7E47-8BED-4F93C4EDF3C8}" dt="2024-05-03T17:00:58.647" v="26" actId="164"/>
          <ac:cxnSpMkLst>
            <pc:docMk/>
            <pc:sldMk cId="3898931434" sldId="257"/>
            <ac:cxnSpMk id="182" creationId="{68783B1F-579E-7695-6F48-E88FF8329AE8}"/>
          </ac:cxnSpMkLst>
        </pc:cxnChg>
        <pc:cxnChg chg="mod">
          <ac:chgData name="Jamie Farrar" userId="811697d4-882e-4a00-b0a3-7842ab0010c1" providerId="ADAL" clId="{8D9E3F12-BEBD-7E47-8BED-4F93C4EDF3C8}" dt="2024-05-03T17:00:58.647" v="26" actId="164"/>
          <ac:cxnSpMkLst>
            <pc:docMk/>
            <pc:sldMk cId="3898931434" sldId="257"/>
            <ac:cxnSpMk id="187" creationId="{299B961F-C936-1372-318C-4053B3DB2E80}"/>
          </ac:cxnSpMkLst>
        </pc:cxnChg>
        <pc:cxnChg chg="mod">
          <ac:chgData name="Jamie Farrar" userId="811697d4-882e-4a00-b0a3-7842ab0010c1" providerId="ADAL" clId="{8D9E3F12-BEBD-7E47-8BED-4F93C4EDF3C8}" dt="2024-05-03T17:00:58.647" v="26" actId="164"/>
          <ac:cxnSpMkLst>
            <pc:docMk/>
            <pc:sldMk cId="3898931434" sldId="257"/>
            <ac:cxnSpMk id="189" creationId="{3AAE4CB0-EDA8-B7B0-A180-251642CAB029}"/>
          </ac:cxnSpMkLst>
        </pc:cxnChg>
        <pc:cxnChg chg="mod">
          <ac:chgData name="Jamie Farrar" userId="811697d4-882e-4a00-b0a3-7842ab0010c1" providerId="ADAL" clId="{8D9E3F12-BEBD-7E47-8BED-4F93C4EDF3C8}" dt="2024-05-03T17:00:58.647" v="26" actId="164"/>
          <ac:cxnSpMkLst>
            <pc:docMk/>
            <pc:sldMk cId="3898931434" sldId="257"/>
            <ac:cxnSpMk id="193" creationId="{C3BD8405-1EB8-76F3-7910-BBF2203708B7}"/>
          </ac:cxnSpMkLst>
        </pc:cxnChg>
        <pc:cxnChg chg="mod">
          <ac:chgData name="Jamie Farrar" userId="811697d4-882e-4a00-b0a3-7842ab0010c1" providerId="ADAL" clId="{8D9E3F12-BEBD-7E47-8BED-4F93C4EDF3C8}" dt="2024-05-03T17:00:58.647" v="26" actId="164"/>
          <ac:cxnSpMkLst>
            <pc:docMk/>
            <pc:sldMk cId="3898931434" sldId="257"/>
            <ac:cxnSpMk id="195" creationId="{A1360397-BC37-3A34-6B99-F93E8D5479A0}"/>
          </ac:cxnSpMkLst>
        </pc:cxnChg>
        <pc:cxnChg chg="mod">
          <ac:chgData name="Jamie Farrar" userId="811697d4-882e-4a00-b0a3-7842ab0010c1" providerId="ADAL" clId="{8D9E3F12-BEBD-7E47-8BED-4F93C4EDF3C8}" dt="2024-05-03T17:00:58.647" v="26" actId="164"/>
          <ac:cxnSpMkLst>
            <pc:docMk/>
            <pc:sldMk cId="3898931434" sldId="257"/>
            <ac:cxnSpMk id="197" creationId="{76A8D4F8-CB25-5609-B871-3F6ED6678F81}"/>
          </ac:cxnSpMkLst>
        </pc:cxnChg>
        <pc:cxnChg chg="mod">
          <ac:chgData name="Jamie Farrar" userId="811697d4-882e-4a00-b0a3-7842ab0010c1" providerId="ADAL" clId="{8D9E3F12-BEBD-7E47-8BED-4F93C4EDF3C8}" dt="2024-05-03T17:00:58.647" v="26" actId="164"/>
          <ac:cxnSpMkLst>
            <pc:docMk/>
            <pc:sldMk cId="3898931434" sldId="257"/>
            <ac:cxnSpMk id="199" creationId="{87F4D4EA-00BD-9EED-1448-B4BA92DD2B3A}"/>
          </ac:cxnSpMkLst>
        </pc:cxnChg>
        <pc:cxnChg chg="mod">
          <ac:chgData name="Jamie Farrar" userId="811697d4-882e-4a00-b0a3-7842ab0010c1" providerId="ADAL" clId="{8D9E3F12-BEBD-7E47-8BED-4F93C4EDF3C8}" dt="2024-05-03T17:00:58.647" v="26" actId="164"/>
          <ac:cxnSpMkLst>
            <pc:docMk/>
            <pc:sldMk cId="3898931434" sldId="257"/>
            <ac:cxnSpMk id="201" creationId="{727532ED-9D5E-46E2-D9B8-971DC80E4966}"/>
          </ac:cxnSpMkLst>
        </pc:cxnChg>
        <pc:cxnChg chg="mod">
          <ac:chgData name="Jamie Farrar" userId="811697d4-882e-4a00-b0a3-7842ab0010c1" providerId="ADAL" clId="{8D9E3F12-BEBD-7E47-8BED-4F93C4EDF3C8}" dt="2024-05-03T17:00:58.647" v="26" actId="164"/>
          <ac:cxnSpMkLst>
            <pc:docMk/>
            <pc:sldMk cId="3898931434" sldId="257"/>
            <ac:cxnSpMk id="203" creationId="{D03359D8-3A5E-04DD-F903-827B8CEFB9B2}"/>
          </ac:cxnSpMkLst>
        </pc:cxnChg>
        <pc:cxnChg chg="mod">
          <ac:chgData name="Jamie Farrar" userId="811697d4-882e-4a00-b0a3-7842ab0010c1" providerId="ADAL" clId="{8D9E3F12-BEBD-7E47-8BED-4F93C4EDF3C8}" dt="2024-05-03T17:00:58.647" v="26" actId="164"/>
          <ac:cxnSpMkLst>
            <pc:docMk/>
            <pc:sldMk cId="3898931434" sldId="257"/>
            <ac:cxnSpMk id="205" creationId="{7B4DAF62-EADE-66EE-761D-FF43117F44FE}"/>
          </ac:cxnSpMkLst>
        </pc:cxnChg>
        <pc:cxnChg chg="mod">
          <ac:chgData name="Jamie Farrar" userId="811697d4-882e-4a00-b0a3-7842ab0010c1" providerId="ADAL" clId="{8D9E3F12-BEBD-7E47-8BED-4F93C4EDF3C8}" dt="2024-05-03T17:00:58.647" v="26" actId="164"/>
          <ac:cxnSpMkLst>
            <pc:docMk/>
            <pc:sldMk cId="3898931434" sldId="257"/>
            <ac:cxnSpMk id="207" creationId="{371BD24E-6FBF-FC43-5CF8-6E4384CA550F}"/>
          </ac:cxnSpMkLst>
        </pc:cxnChg>
        <pc:cxnChg chg="mod">
          <ac:chgData name="Jamie Farrar" userId="811697d4-882e-4a00-b0a3-7842ab0010c1" providerId="ADAL" clId="{8D9E3F12-BEBD-7E47-8BED-4F93C4EDF3C8}" dt="2024-05-03T17:00:58.647" v="26" actId="164"/>
          <ac:cxnSpMkLst>
            <pc:docMk/>
            <pc:sldMk cId="3898931434" sldId="257"/>
            <ac:cxnSpMk id="209" creationId="{4EEB784A-9FF1-9D82-1FC1-ADEB762FDF3F}"/>
          </ac:cxnSpMkLst>
        </pc:cxnChg>
        <pc:cxnChg chg="mod">
          <ac:chgData name="Jamie Farrar" userId="811697d4-882e-4a00-b0a3-7842ab0010c1" providerId="ADAL" clId="{8D9E3F12-BEBD-7E47-8BED-4F93C4EDF3C8}" dt="2024-05-03T17:00:58.647" v="26" actId="164"/>
          <ac:cxnSpMkLst>
            <pc:docMk/>
            <pc:sldMk cId="3898931434" sldId="257"/>
            <ac:cxnSpMk id="211" creationId="{5F4883BD-E270-0AD5-6B8D-058396DE41A0}"/>
          </ac:cxnSpMkLst>
        </pc:cxnChg>
        <pc:cxnChg chg="mod">
          <ac:chgData name="Jamie Farrar" userId="811697d4-882e-4a00-b0a3-7842ab0010c1" providerId="ADAL" clId="{8D9E3F12-BEBD-7E47-8BED-4F93C4EDF3C8}" dt="2024-05-03T17:00:58.647" v="26" actId="164"/>
          <ac:cxnSpMkLst>
            <pc:docMk/>
            <pc:sldMk cId="3898931434" sldId="257"/>
            <ac:cxnSpMk id="213" creationId="{F94B5D7F-0F9E-C39C-49CB-D7D6FB22FDA9}"/>
          </ac:cxnSpMkLst>
        </pc:cxnChg>
        <pc:cxnChg chg="mod">
          <ac:chgData name="Jamie Farrar" userId="811697d4-882e-4a00-b0a3-7842ab0010c1" providerId="ADAL" clId="{8D9E3F12-BEBD-7E47-8BED-4F93C4EDF3C8}" dt="2024-05-03T17:00:58.647" v="26" actId="164"/>
          <ac:cxnSpMkLst>
            <pc:docMk/>
            <pc:sldMk cId="3898931434" sldId="257"/>
            <ac:cxnSpMk id="215" creationId="{6949CE0E-A195-8988-21D2-A72DBD32E668}"/>
          </ac:cxnSpMkLst>
        </pc:cxnChg>
        <pc:cxnChg chg="mod">
          <ac:chgData name="Jamie Farrar" userId="811697d4-882e-4a00-b0a3-7842ab0010c1" providerId="ADAL" clId="{8D9E3F12-BEBD-7E47-8BED-4F93C4EDF3C8}" dt="2024-05-03T17:00:58.647" v="26" actId="164"/>
          <ac:cxnSpMkLst>
            <pc:docMk/>
            <pc:sldMk cId="3898931434" sldId="257"/>
            <ac:cxnSpMk id="274" creationId="{FF336460-E60E-13A2-E374-963F46C4EADF}"/>
          </ac:cxnSpMkLst>
        </pc:cxnChg>
        <pc:cxnChg chg="mod">
          <ac:chgData name="Jamie Farrar" userId="811697d4-882e-4a00-b0a3-7842ab0010c1" providerId="ADAL" clId="{8D9E3F12-BEBD-7E47-8BED-4F93C4EDF3C8}" dt="2024-05-03T17:00:58.647" v="26" actId="164"/>
          <ac:cxnSpMkLst>
            <pc:docMk/>
            <pc:sldMk cId="3898931434" sldId="257"/>
            <ac:cxnSpMk id="276" creationId="{DC3F96E1-9B1D-3EEB-432F-111BDC3C8534}"/>
          </ac:cxnSpMkLst>
        </pc:cxnChg>
        <pc:cxnChg chg="mod">
          <ac:chgData name="Jamie Farrar" userId="811697d4-882e-4a00-b0a3-7842ab0010c1" providerId="ADAL" clId="{8D9E3F12-BEBD-7E47-8BED-4F93C4EDF3C8}" dt="2024-05-03T17:00:58.647" v="26" actId="164"/>
          <ac:cxnSpMkLst>
            <pc:docMk/>
            <pc:sldMk cId="3898931434" sldId="257"/>
            <ac:cxnSpMk id="278" creationId="{9F748FFA-DE25-1FF9-6A17-D6CB892C3CC4}"/>
          </ac:cxnSpMkLst>
        </pc:cxnChg>
        <pc:cxnChg chg="mod">
          <ac:chgData name="Jamie Farrar" userId="811697d4-882e-4a00-b0a3-7842ab0010c1" providerId="ADAL" clId="{8D9E3F12-BEBD-7E47-8BED-4F93C4EDF3C8}" dt="2024-05-03T17:00:58.647" v="26" actId="164"/>
          <ac:cxnSpMkLst>
            <pc:docMk/>
            <pc:sldMk cId="3898931434" sldId="257"/>
            <ac:cxnSpMk id="280" creationId="{06EAE8D3-BB1F-EF5F-7510-35EB62AC0A71}"/>
          </ac:cxnSpMkLst>
        </pc:cxnChg>
        <pc:cxnChg chg="mod">
          <ac:chgData name="Jamie Farrar" userId="811697d4-882e-4a00-b0a3-7842ab0010c1" providerId="ADAL" clId="{8D9E3F12-BEBD-7E47-8BED-4F93C4EDF3C8}" dt="2024-05-03T17:00:58.647" v="26" actId="164"/>
          <ac:cxnSpMkLst>
            <pc:docMk/>
            <pc:sldMk cId="3898931434" sldId="257"/>
            <ac:cxnSpMk id="282" creationId="{E47B38C5-F380-CC2E-42BC-A8503342AF19}"/>
          </ac:cxnSpMkLst>
        </pc:cxnChg>
        <pc:cxnChg chg="mod">
          <ac:chgData name="Jamie Farrar" userId="811697d4-882e-4a00-b0a3-7842ab0010c1" providerId="ADAL" clId="{8D9E3F12-BEBD-7E47-8BED-4F93C4EDF3C8}" dt="2024-05-03T17:00:58.647" v="26" actId="164"/>
          <ac:cxnSpMkLst>
            <pc:docMk/>
            <pc:sldMk cId="3898931434" sldId="257"/>
            <ac:cxnSpMk id="284" creationId="{1D82E750-A02C-587F-D6DD-684B880C4923}"/>
          </ac:cxnSpMkLst>
        </pc:cxnChg>
        <pc:cxnChg chg="mod">
          <ac:chgData name="Jamie Farrar" userId="811697d4-882e-4a00-b0a3-7842ab0010c1" providerId="ADAL" clId="{8D9E3F12-BEBD-7E47-8BED-4F93C4EDF3C8}" dt="2024-05-03T17:00:58.647" v="26" actId="164"/>
          <ac:cxnSpMkLst>
            <pc:docMk/>
            <pc:sldMk cId="3898931434" sldId="257"/>
            <ac:cxnSpMk id="286" creationId="{F6A5F4A3-0BD0-DAF2-AC1B-7A431139D8F3}"/>
          </ac:cxnSpMkLst>
        </pc:cxnChg>
        <pc:cxnChg chg="mod">
          <ac:chgData name="Jamie Farrar" userId="811697d4-882e-4a00-b0a3-7842ab0010c1" providerId="ADAL" clId="{8D9E3F12-BEBD-7E47-8BED-4F93C4EDF3C8}" dt="2024-05-03T17:00:58.647" v="26" actId="164"/>
          <ac:cxnSpMkLst>
            <pc:docMk/>
            <pc:sldMk cId="3898931434" sldId="257"/>
            <ac:cxnSpMk id="341" creationId="{072537D3-209A-ACB9-1E30-DC47161BA621}"/>
          </ac:cxnSpMkLst>
        </pc:cxnChg>
        <pc:cxnChg chg="mod">
          <ac:chgData name="Jamie Farrar" userId="811697d4-882e-4a00-b0a3-7842ab0010c1" providerId="ADAL" clId="{8D9E3F12-BEBD-7E47-8BED-4F93C4EDF3C8}" dt="2024-05-03T17:00:58.647" v="26" actId="164"/>
          <ac:cxnSpMkLst>
            <pc:docMk/>
            <pc:sldMk cId="3898931434" sldId="257"/>
            <ac:cxnSpMk id="343" creationId="{D45C3E8A-F507-B2E0-1641-542DFF2F3778}"/>
          </ac:cxnSpMkLst>
        </pc:cxnChg>
        <pc:cxnChg chg="mod">
          <ac:chgData name="Jamie Farrar" userId="811697d4-882e-4a00-b0a3-7842ab0010c1" providerId="ADAL" clId="{8D9E3F12-BEBD-7E47-8BED-4F93C4EDF3C8}" dt="2024-05-03T17:00:58.647" v="26" actId="164"/>
          <ac:cxnSpMkLst>
            <pc:docMk/>
            <pc:sldMk cId="3898931434" sldId="257"/>
            <ac:cxnSpMk id="354" creationId="{3098C1FE-8F37-B9E8-EBE9-612188BE8890}"/>
          </ac:cxnSpMkLst>
        </pc:cxnChg>
        <pc:cxnChg chg="mod">
          <ac:chgData name="Jamie Farrar" userId="811697d4-882e-4a00-b0a3-7842ab0010c1" providerId="ADAL" clId="{8D9E3F12-BEBD-7E47-8BED-4F93C4EDF3C8}" dt="2024-05-03T17:00:58.647" v="26" actId="164"/>
          <ac:cxnSpMkLst>
            <pc:docMk/>
            <pc:sldMk cId="3898931434" sldId="257"/>
            <ac:cxnSpMk id="366" creationId="{50EE018F-4670-7FE8-00F8-3AA41FB35869}"/>
          </ac:cxnSpMkLst>
        </pc:cxnChg>
        <pc:cxnChg chg="mod">
          <ac:chgData name="Jamie Farrar" userId="811697d4-882e-4a00-b0a3-7842ab0010c1" providerId="ADAL" clId="{8D9E3F12-BEBD-7E47-8BED-4F93C4EDF3C8}" dt="2024-05-03T17:00:58.647" v="26" actId="164"/>
          <ac:cxnSpMkLst>
            <pc:docMk/>
            <pc:sldMk cId="3898931434" sldId="257"/>
            <ac:cxnSpMk id="368" creationId="{352D1D6A-E658-08C2-5276-B1AFF2B1E873}"/>
          </ac:cxnSpMkLst>
        </pc:cxnChg>
        <pc:cxnChg chg="mod">
          <ac:chgData name="Jamie Farrar" userId="811697d4-882e-4a00-b0a3-7842ab0010c1" providerId="ADAL" clId="{8D9E3F12-BEBD-7E47-8BED-4F93C4EDF3C8}" dt="2024-05-03T17:00:58.647" v="26" actId="164"/>
          <ac:cxnSpMkLst>
            <pc:docMk/>
            <pc:sldMk cId="3898931434" sldId="257"/>
            <ac:cxnSpMk id="370" creationId="{53AE39CC-C779-0CEB-6BA0-1825C3194D77}"/>
          </ac:cxnSpMkLst>
        </pc:cxnChg>
        <pc:cxnChg chg="mod">
          <ac:chgData name="Jamie Farrar" userId="811697d4-882e-4a00-b0a3-7842ab0010c1" providerId="ADAL" clId="{8D9E3F12-BEBD-7E47-8BED-4F93C4EDF3C8}" dt="2024-05-03T17:00:58.647" v="26" actId="164"/>
          <ac:cxnSpMkLst>
            <pc:docMk/>
            <pc:sldMk cId="3898931434" sldId="257"/>
            <ac:cxnSpMk id="373" creationId="{4819C0B1-CC48-7C09-6521-487288A83B81}"/>
          </ac:cxnSpMkLst>
        </pc:cxnChg>
        <pc:cxnChg chg="mod">
          <ac:chgData name="Jamie Farrar" userId="811697d4-882e-4a00-b0a3-7842ab0010c1" providerId="ADAL" clId="{8D9E3F12-BEBD-7E47-8BED-4F93C4EDF3C8}" dt="2024-05-03T17:00:58.647" v="26" actId="164"/>
          <ac:cxnSpMkLst>
            <pc:docMk/>
            <pc:sldMk cId="3898931434" sldId="257"/>
            <ac:cxnSpMk id="375" creationId="{882AA3FD-7CBE-44CE-4301-FE261C8DB152}"/>
          </ac:cxnSpMkLst>
        </pc:cxnChg>
        <pc:cxnChg chg="mod">
          <ac:chgData name="Jamie Farrar" userId="811697d4-882e-4a00-b0a3-7842ab0010c1" providerId="ADAL" clId="{8D9E3F12-BEBD-7E47-8BED-4F93C4EDF3C8}" dt="2024-05-03T17:00:58.647" v="26" actId="164"/>
          <ac:cxnSpMkLst>
            <pc:docMk/>
            <pc:sldMk cId="3898931434" sldId="257"/>
            <ac:cxnSpMk id="377" creationId="{C860C63D-7394-3A1E-4B10-75A92063EA9F}"/>
          </ac:cxnSpMkLst>
        </pc:cxnChg>
        <pc:cxnChg chg="mod">
          <ac:chgData name="Jamie Farrar" userId="811697d4-882e-4a00-b0a3-7842ab0010c1" providerId="ADAL" clId="{8D9E3F12-BEBD-7E47-8BED-4F93C4EDF3C8}" dt="2024-05-03T17:00:58.647" v="26" actId="164"/>
          <ac:cxnSpMkLst>
            <pc:docMk/>
            <pc:sldMk cId="3898931434" sldId="257"/>
            <ac:cxnSpMk id="381" creationId="{9037F14F-529B-F8E7-1943-BC059D4AE15F}"/>
          </ac:cxnSpMkLst>
        </pc:cxnChg>
        <pc:cxnChg chg="mod">
          <ac:chgData name="Jamie Farrar" userId="811697d4-882e-4a00-b0a3-7842ab0010c1" providerId="ADAL" clId="{8D9E3F12-BEBD-7E47-8BED-4F93C4EDF3C8}" dt="2024-05-03T17:00:58.647" v="26" actId="164"/>
          <ac:cxnSpMkLst>
            <pc:docMk/>
            <pc:sldMk cId="3898931434" sldId="257"/>
            <ac:cxnSpMk id="383" creationId="{C3F75A7B-C693-3CEC-0BC1-603C3A2C5FBC}"/>
          </ac:cxnSpMkLst>
        </pc:cxnChg>
        <pc:cxnChg chg="mod">
          <ac:chgData name="Jamie Farrar" userId="811697d4-882e-4a00-b0a3-7842ab0010c1" providerId="ADAL" clId="{8D9E3F12-BEBD-7E47-8BED-4F93C4EDF3C8}" dt="2024-05-03T17:00:58.647" v="26" actId="164"/>
          <ac:cxnSpMkLst>
            <pc:docMk/>
            <pc:sldMk cId="3898931434" sldId="257"/>
            <ac:cxnSpMk id="386" creationId="{4081FB09-5D81-80AC-4BE5-8951E66702B5}"/>
          </ac:cxnSpMkLst>
        </pc:cxnChg>
        <pc:cxnChg chg="mod">
          <ac:chgData name="Jamie Farrar" userId="811697d4-882e-4a00-b0a3-7842ab0010c1" providerId="ADAL" clId="{8D9E3F12-BEBD-7E47-8BED-4F93C4EDF3C8}" dt="2024-05-03T17:00:58.647" v="26" actId="164"/>
          <ac:cxnSpMkLst>
            <pc:docMk/>
            <pc:sldMk cId="3898931434" sldId="257"/>
            <ac:cxnSpMk id="388" creationId="{4095970F-6FBB-555B-43CA-26AF7A375E30}"/>
          </ac:cxnSpMkLst>
        </pc:cxnChg>
        <pc:cxnChg chg="mod">
          <ac:chgData name="Jamie Farrar" userId="811697d4-882e-4a00-b0a3-7842ab0010c1" providerId="ADAL" clId="{8D9E3F12-BEBD-7E47-8BED-4F93C4EDF3C8}" dt="2024-05-03T17:00:58.647" v="26" actId="164"/>
          <ac:cxnSpMkLst>
            <pc:docMk/>
            <pc:sldMk cId="3898931434" sldId="257"/>
            <ac:cxnSpMk id="390" creationId="{80FECCCC-CB5A-334B-FBF0-6B78DFFBF147}"/>
          </ac:cxnSpMkLst>
        </pc:cxnChg>
        <pc:cxnChg chg="mod">
          <ac:chgData name="Jamie Farrar" userId="811697d4-882e-4a00-b0a3-7842ab0010c1" providerId="ADAL" clId="{8D9E3F12-BEBD-7E47-8BED-4F93C4EDF3C8}" dt="2024-05-03T17:00:58.647" v="26" actId="164"/>
          <ac:cxnSpMkLst>
            <pc:docMk/>
            <pc:sldMk cId="3898931434" sldId="257"/>
            <ac:cxnSpMk id="392" creationId="{9E3C5B35-29B2-CEAB-4AB4-AF3A52B9A7EC}"/>
          </ac:cxnSpMkLst>
        </pc:cxnChg>
        <pc:cxnChg chg="mod">
          <ac:chgData name="Jamie Farrar" userId="811697d4-882e-4a00-b0a3-7842ab0010c1" providerId="ADAL" clId="{8D9E3F12-BEBD-7E47-8BED-4F93C4EDF3C8}" dt="2024-05-03T17:00:58.647" v="26" actId="164"/>
          <ac:cxnSpMkLst>
            <pc:docMk/>
            <pc:sldMk cId="3898931434" sldId="257"/>
            <ac:cxnSpMk id="396" creationId="{A58429DD-21C8-10FD-AC00-1DC23634A315}"/>
          </ac:cxnSpMkLst>
        </pc:cxnChg>
        <pc:cxnChg chg="mod">
          <ac:chgData name="Jamie Farrar" userId="811697d4-882e-4a00-b0a3-7842ab0010c1" providerId="ADAL" clId="{8D9E3F12-BEBD-7E47-8BED-4F93C4EDF3C8}" dt="2024-05-03T17:00:58.647" v="26" actId="164"/>
          <ac:cxnSpMkLst>
            <pc:docMk/>
            <pc:sldMk cId="3898931434" sldId="257"/>
            <ac:cxnSpMk id="398" creationId="{C19BEFF0-6277-9801-5A5E-DD05F2C378CB}"/>
          </ac:cxnSpMkLst>
        </pc:cxnChg>
        <pc:cxnChg chg="mod">
          <ac:chgData name="Jamie Farrar" userId="811697d4-882e-4a00-b0a3-7842ab0010c1" providerId="ADAL" clId="{8D9E3F12-BEBD-7E47-8BED-4F93C4EDF3C8}" dt="2024-05-03T17:00:58.647" v="26" actId="164"/>
          <ac:cxnSpMkLst>
            <pc:docMk/>
            <pc:sldMk cId="3898931434" sldId="257"/>
            <ac:cxnSpMk id="400" creationId="{978C1ACC-4CEE-57FB-F5F7-6C147A278EE0}"/>
          </ac:cxnSpMkLst>
        </pc:cxnChg>
        <pc:cxnChg chg="mod">
          <ac:chgData name="Jamie Farrar" userId="811697d4-882e-4a00-b0a3-7842ab0010c1" providerId="ADAL" clId="{8D9E3F12-BEBD-7E47-8BED-4F93C4EDF3C8}" dt="2024-05-03T17:00:58.647" v="26" actId="164"/>
          <ac:cxnSpMkLst>
            <pc:docMk/>
            <pc:sldMk cId="3898931434" sldId="257"/>
            <ac:cxnSpMk id="402" creationId="{EC74EBB6-EC87-68D2-84C5-241EEDD6A740}"/>
          </ac:cxnSpMkLst>
        </pc:cxnChg>
        <pc:cxnChg chg="mod">
          <ac:chgData name="Jamie Farrar" userId="811697d4-882e-4a00-b0a3-7842ab0010c1" providerId="ADAL" clId="{8D9E3F12-BEBD-7E47-8BED-4F93C4EDF3C8}" dt="2024-05-03T17:00:58.647" v="26" actId="164"/>
          <ac:cxnSpMkLst>
            <pc:docMk/>
            <pc:sldMk cId="3898931434" sldId="257"/>
            <ac:cxnSpMk id="404" creationId="{64BE1C61-FA04-E2E1-7F6F-F81BB9B1F6B9}"/>
          </ac:cxnSpMkLst>
        </pc:cxnChg>
        <pc:cxnChg chg="mod">
          <ac:chgData name="Jamie Farrar" userId="811697d4-882e-4a00-b0a3-7842ab0010c1" providerId="ADAL" clId="{8D9E3F12-BEBD-7E47-8BED-4F93C4EDF3C8}" dt="2024-05-03T17:00:58.647" v="26" actId="164"/>
          <ac:cxnSpMkLst>
            <pc:docMk/>
            <pc:sldMk cId="3898931434" sldId="257"/>
            <ac:cxnSpMk id="406" creationId="{84C2ED9D-5589-35CE-0064-F8055C1EA92C}"/>
          </ac:cxnSpMkLst>
        </pc:cxnChg>
        <pc:cxnChg chg="mod">
          <ac:chgData name="Jamie Farrar" userId="811697d4-882e-4a00-b0a3-7842ab0010c1" providerId="ADAL" clId="{8D9E3F12-BEBD-7E47-8BED-4F93C4EDF3C8}" dt="2024-05-03T17:00:58.647" v="26" actId="164"/>
          <ac:cxnSpMkLst>
            <pc:docMk/>
            <pc:sldMk cId="3898931434" sldId="257"/>
            <ac:cxnSpMk id="408" creationId="{6E034CDE-4460-7D23-D311-BBA6AF8060E4}"/>
          </ac:cxnSpMkLst>
        </pc:cxnChg>
      </pc:sldChg>
    </pc:docChg>
  </pc:docChgLst>
  <pc:docChgLst>
    <pc:chgData name="Maja Golubic" userId="S::maja.golubic@iiba.org::09d94bc0-4b2b-4071-99ba-d8b5fbe728a7" providerId="AD" clId="Web-{2358A983-EE46-C8F9-B04D-F20EEEA91F34}"/>
    <pc:docChg chg="mod">
      <pc:chgData name="Maja Golubic" userId="S::maja.golubic@iiba.org::09d94bc0-4b2b-4071-99ba-d8b5fbe728a7" providerId="AD" clId="Web-{2358A983-EE46-C8F9-B04D-F20EEEA91F34}" dt="2024-05-28T11:38:03.500" v="1"/>
      <pc:docMkLst>
        <pc:docMk/>
      </pc:docMkLst>
      <pc:sldChg chg="addCm">
        <pc:chgData name="Maja Golubic" userId="S::maja.golubic@iiba.org::09d94bc0-4b2b-4071-99ba-d8b5fbe728a7" providerId="AD" clId="Web-{2358A983-EE46-C8F9-B04D-F20EEEA91F34}" dt="2024-05-28T11:38:03.500" v="1"/>
        <pc:sldMkLst>
          <pc:docMk/>
          <pc:sldMk cId="954557284" sldId="256"/>
        </pc:sldMkLst>
        <pc:extLst>
          <p:ext xmlns:p="http://schemas.openxmlformats.org/presentationml/2006/main" uri="{D6D511B9-2390-475A-947B-AFAB55BFBCF1}">
            <pc226:cmChg xmlns:pc226="http://schemas.microsoft.com/office/powerpoint/2022/06/main/command" chg="add">
              <pc226:chgData name="Maja Golubic" userId="S::maja.golubic@iiba.org::09d94bc0-4b2b-4071-99ba-d8b5fbe728a7" providerId="AD" clId="Web-{2358A983-EE46-C8F9-B04D-F20EEEA91F34}" dt="2024-05-28T11:38:03.500" v="1"/>
              <pc2:cmMkLst xmlns:pc2="http://schemas.microsoft.com/office/powerpoint/2019/9/main/command">
                <pc:docMk/>
                <pc:sldMk cId="954557284" sldId="256"/>
                <pc2:cmMk id="{8CE80D77-DE00-4876-9165-033DC4F859E1}"/>
              </pc2:cmMkLst>
            </pc226:cmChg>
          </p:ext>
        </pc:extLst>
      </pc:sldChg>
    </pc:docChg>
  </pc:docChgLst>
  <pc:docChgLst>
    <pc:chgData name="Jamie Farrar" userId="S::jamie.farrar@iiba.org::811697d4-882e-4a00-b0a3-7842ab0010c1" providerId="AD" clId="Web-{DD759E04-1640-0277-CE14-6D08AE6C3B7D}"/>
    <pc:docChg chg="sldOrd">
      <pc:chgData name="Jamie Farrar" userId="S::jamie.farrar@iiba.org::811697d4-882e-4a00-b0a3-7842ab0010c1" providerId="AD" clId="Web-{DD759E04-1640-0277-CE14-6D08AE6C3B7D}" dt="2024-05-02T17:04:24.855" v="0"/>
      <pc:docMkLst>
        <pc:docMk/>
      </pc:docMkLst>
      <pc:sldChg chg="ord">
        <pc:chgData name="Jamie Farrar" userId="S::jamie.farrar@iiba.org::811697d4-882e-4a00-b0a3-7842ab0010c1" providerId="AD" clId="Web-{DD759E04-1640-0277-CE14-6D08AE6C3B7D}" dt="2024-05-02T17:04:24.855" v="0"/>
        <pc:sldMkLst>
          <pc:docMk/>
          <pc:sldMk cId="954557284" sldId="256"/>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1.xml"/><Relationship Id="rId5" Type="http://schemas.openxmlformats.org/officeDocument/2006/relationships/image" Target="../media/image37.png"/><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37.png"/><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6496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248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6972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6546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11231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2970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49672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117678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0585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94988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372495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2949864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110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35976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49673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83761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820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313308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887850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67203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1553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25331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226102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2912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36573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9C995DE5-EF71-8255-E503-6FA1563F70B5}"/>
              </a:ext>
            </a:extLst>
          </p:cNvPr>
          <p:cNvPicPr>
            <a:picLocks noChangeAspect="1"/>
          </p:cNvPicPr>
          <p:nvPr/>
        </p:nvPicPr>
        <p:blipFill>
          <a:blip r:embed="rId5"/>
          <a:stretch>
            <a:fillRect/>
          </a:stretch>
        </p:blipFill>
        <p:spPr>
          <a:xfrm>
            <a:off x="0" y="6223000"/>
            <a:ext cx="12192000" cy="635000"/>
          </a:xfrm>
          <a:prstGeom prst="rect">
            <a:avLst/>
          </a:prstGeom>
        </p:spPr>
      </p:pic>
    </p:spTree>
    <p:extLst>
      <p:ext uri="{BB962C8B-B14F-4D97-AF65-F5344CB8AC3E}">
        <p14:creationId xmlns:p14="http://schemas.microsoft.com/office/powerpoint/2010/main" val="129933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65654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7047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053744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76206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976850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3" name="Picture 2">
            <a:extLst>
              <a:ext uri="{FF2B5EF4-FFF2-40B4-BE49-F238E27FC236}">
                <a16:creationId xmlns:a16="http://schemas.microsoft.com/office/drawing/2014/main" id="{F5A7B511-25A2-E449-81CF-FB729A07934B}"/>
              </a:ext>
            </a:extLst>
          </p:cNvPr>
          <p:cNvPicPr>
            <a:picLocks noChangeAspect="1"/>
          </p:cNvPicPr>
          <p:nvPr/>
        </p:nvPicPr>
        <p:blipFill>
          <a:blip r:embed="rId5"/>
          <a:stretch>
            <a:fillRect/>
          </a:stretch>
        </p:blipFill>
        <p:spPr>
          <a:xfrm>
            <a:off x="0" y="6223000"/>
            <a:ext cx="12192000" cy="635000"/>
          </a:xfrm>
          <a:prstGeom prst="rect">
            <a:avLst/>
          </a:prstGeom>
        </p:spPr>
      </p:pic>
    </p:spTree>
    <p:extLst>
      <p:ext uri="{BB962C8B-B14F-4D97-AF65-F5344CB8AC3E}">
        <p14:creationId xmlns:p14="http://schemas.microsoft.com/office/powerpoint/2010/main" val="2259756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43888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58819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9352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FFA162-72A7-C3AC-3102-3A06FA070564}"/>
              </a:ext>
            </a:extLst>
          </p:cNvPr>
          <p:cNvSpPr>
            <a:spLocks noGrp="1"/>
          </p:cNvSpPr>
          <p:nvPr>
            <p:ph type="sldNum" sz="quarter" idx="10"/>
          </p:nvPr>
        </p:nvSpPr>
        <p:spPr/>
        <p:txBody>
          <a:bodyPr/>
          <a:lstStyle/>
          <a:p>
            <a:fld id="{7FB3BDB9-D5A7-493E-8008-357738815A8E}" type="slidenum">
              <a:rPr lang="en-GB" smtClean="0"/>
              <a:t>‹#›</a:t>
            </a:fld>
            <a:endParaRPr lang="en-GB"/>
          </a:p>
        </p:txBody>
      </p:sp>
    </p:spTree>
    <p:extLst>
      <p:ext uri="{BB962C8B-B14F-4D97-AF65-F5344CB8AC3E}">
        <p14:creationId xmlns:p14="http://schemas.microsoft.com/office/powerpoint/2010/main" val="245314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5665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7305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55498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36087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825540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3BDB9-D5A7-493E-8008-357738815A8E}" type="slidenum">
              <a:rPr lang="en-GB" smtClean="0"/>
              <a:t>‹#›</a:t>
            </a:fld>
            <a:endParaRPr lang="en-GB"/>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19970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 id="2147483699" r:id="rId40"/>
    <p:sldLayoutId id="2147483701" r:id="rId41"/>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package" Target="../embeddings/Microsoft_Visio_Drawing_B16952B0.vsdx"/><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CB0DB-BED1-D003-FC26-678D7E90EFB3}"/>
              </a:ext>
            </a:extLst>
          </p:cNvPr>
          <p:cNvSpPr>
            <a:spLocks noGrp="1"/>
          </p:cNvSpPr>
          <p:nvPr>
            <p:ph type="ctrTitle"/>
          </p:nvPr>
        </p:nvSpPr>
        <p:spPr>
          <a:xfrm>
            <a:off x="2266127" y="454131"/>
            <a:ext cx="7659745" cy="803562"/>
          </a:xfrm>
        </p:spPr>
        <p:txBody>
          <a:bodyPr>
            <a:normAutofit/>
          </a:bodyPr>
          <a:lstStyle/>
          <a:p>
            <a:r>
              <a:rPr lang="en-GB" b="1"/>
              <a:t>Work Breakdown Structure Template</a:t>
            </a:r>
          </a:p>
        </p:txBody>
      </p:sp>
      <p:graphicFrame>
        <p:nvGraphicFramePr>
          <p:cNvPr id="12" name="Old Version" hidden="1">
            <a:extLst>
              <a:ext uri="{FF2B5EF4-FFF2-40B4-BE49-F238E27FC236}">
                <a16:creationId xmlns:a16="http://schemas.microsoft.com/office/drawing/2014/main" id="{280ADFCE-7D03-5E52-2734-5223F0A12778}"/>
              </a:ext>
            </a:extLst>
          </p:cNvPr>
          <p:cNvGraphicFramePr>
            <a:graphicFrameLocks noChangeAspect="1"/>
          </p:cNvGraphicFramePr>
          <p:nvPr/>
        </p:nvGraphicFramePr>
        <p:xfrm>
          <a:off x="1782121" y="1580322"/>
          <a:ext cx="8627758" cy="4273363"/>
        </p:xfrm>
        <a:graphic>
          <a:graphicData uri="http://schemas.openxmlformats.org/presentationml/2006/ole">
            <mc:AlternateContent xmlns:mc="http://schemas.openxmlformats.org/markup-compatibility/2006">
              <mc:Choice xmlns:v="urn:schemas-microsoft-com:vml" Requires="v">
                <p:oleObj name="Visio" r:id="rId2" imgW="9634239" imgH="4771869" progId="Visio.Drawing.15">
                  <p:embed/>
                </p:oleObj>
              </mc:Choice>
              <mc:Fallback>
                <p:oleObj name="Visio" r:id="rId2" imgW="9634239" imgH="4771869" progId="Visio.Drawing.15">
                  <p:embed/>
                  <p:pic>
                    <p:nvPicPr>
                      <p:cNvPr id="12" name="Old Version" hidden="1">
                        <a:extLst>
                          <a:ext uri="{FF2B5EF4-FFF2-40B4-BE49-F238E27FC236}">
                            <a16:creationId xmlns:a16="http://schemas.microsoft.com/office/drawing/2014/main" id="{280ADFCE-7D03-5E52-2734-5223F0A12778}"/>
                          </a:ext>
                        </a:extLst>
                      </p:cNvPr>
                      <p:cNvPicPr/>
                      <p:nvPr/>
                    </p:nvPicPr>
                    <p:blipFill>
                      <a:blip r:embed="rId3"/>
                      <a:stretch>
                        <a:fillRect/>
                      </a:stretch>
                    </p:blipFill>
                    <p:spPr>
                      <a:xfrm>
                        <a:off x="1782121" y="1580322"/>
                        <a:ext cx="8627758" cy="4273363"/>
                      </a:xfrm>
                      <a:prstGeom prst="rect">
                        <a:avLst/>
                      </a:prstGeom>
                      <a:ln>
                        <a:noFill/>
                      </a:ln>
                    </p:spPr>
                  </p:pic>
                </p:oleObj>
              </mc:Fallback>
            </mc:AlternateContent>
          </a:graphicData>
        </a:graphic>
      </p:graphicFrame>
      <p:grpSp>
        <p:nvGrpSpPr>
          <p:cNvPr id="28" name="Group 27">
            <a:extLst>
              <a:ext uri="{FF2B5EF4-FFF2-40B4-BE49-F238E27FC236}">
                <a16:creationId xmlns:a16="http://schemas.microsoft.com/office/drawing/2014/main" id="{78872528-3FAD-6847-DF95-FCDD56598D8E}"/>
              </a:ext>
            </a:extLst>
          </p:cNvPr>
          <p:cNvGrpSpPr/>
          <p:nvPr/>
        </p:nvGrpSpPr>
        <p:grpSpPr>
          <a:xfrm>
            <a:off x="1782148" y="1559827"/>
            <a:ext cx="8627701" cy="4233402"/>
            <a:chOff x="1782148" y="1559827"/>
            <a:chExt cx="8627701" cy="4233402"/>
          </a:xfrm>
        </p:grpSpPr>
        <p:grpSp>
          <p:nvGrpSpPr>
            <p:cNvPr id="5" name="Group 4">
              <a:extLst>
                <a:ext uri="{FF2B5EF4-FFF2-40B4-BE49-F238E27FC236}">
                  <a16:creationId xmlns:a16="http://schemas.microsoft.com/office/drawing/2014/main" id="{DAAF2AF0-E579-F4BA-5211-7C5FDFF274B6}"/>
                </a:ext>
              </a:extLst>
            </p:cNvPr>
            <p:cNvGrpSpPr/>
            <p:nvPr/>
          </p:nvGrpSpPr>
          <p:grpSpPr>
            <a:xfrm>
              <a:off x="1869750" y="1559827"/>
              <a:ext cx="1017527" cy="475359"/>
              <a:chOff x="1268962" y="1104963"/>
              <a:chExt cx="1017527" cy="475359"/>
            </a:xfrm>
            <a:solidFill>
              <a:srgbClr val="002E38"/>
            </a:solidFill>
          </p:grpSpPr>
          <p:sp>
            <p:nvSpPr>
              <p:cNvPr id="2" name="Rounded Rectangle 1">
                <a:extLst>
                  <a:ext uri="{FF2B5EF4-FFF2-40B4-BE49-F238E27FC236}">
                    <a16:creationId xmlns:a16="http://schemas.microsoft.com/office/drawing/2014/main" id="{C92BBAE6-6F31-2CDC-29ED-041C0E81AD2F}"/>
                  </a:ext>
                </a:extLst>
              </p:cNvPr>
              <p:cNvSpPr/>
              <p:nvPr/>
            </p:nvSpPr>
            <p:spPr>
              <a:xfrm>
                <a:off x="1268962" y="1104963"/>
                <a:ext cx="1017527" cy="475359"/>
              </a:xfrm>
              <a:prstGeom prst="roundRect">
                <a:avLst/>
              </a:prstGeom>
              <a:solidFill>
                <a:srgbClr val="DB5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89CBF71-E16D-7B8B-A201-A561D5A0829D}"/>
                  </a:ext>
                </a:extLst>
              </p:cNvPr>
              <p:cNvSpPr txBox="1"/>
              <p:nvPr/>
            </p:nvSpPr>
            <p:spPr>
              <a:xfrm>
                <a:off x="1345825" y="1157976"/>
                <a:ext cx="863801" cy="369332"/>
              </a:xfrm>
              <a:prstGeom prst="rect">
                <a:avLst/>
              </a:prstGeom>
              <a:noFill/>
            </p:spPr>
            <p:txBody>
              <a:bodyPr wrap="square" rtlCol="0">
                <a:spAutoFit/>
              </a:bodyPr>
              <a:lstStyle/>
              <a:p>
                <a:pPr algn="ctr"/>
                <a:r>
                  <a:rPr lang="en-US" sz="900" b="1">
                    <a:solidFill>
                      <a:schemeClr val="bg1"/>
                    </a:solidFill>
                    <a:latin typeface="+mj-lt"/>
                  </a:rPr>
                  <a:t>1. Campaign Management</a:t>
                </a:r>
              </a:p>
            </p:txBody>
          </p:sp>
        </p:grpSp>
        <p:grpSp>
          <p:nvGrpSpPr>
            <p:cNvPr id="6" name="Group 5">
              <a:extLst>
                <a:ext uri="{FF2B5EF4-FFF2-40B4-BE49-F238E27FC236}">
                  <a16:creationId xmlns:a16="http://schemas.microsoft.com/office/drawing/2014/main" id="{FC1F0BC6-58B4-E3AE-8CF2-268646D88BD8}"/>
                </a:ext>
              </a:extLst>
            </p:cNvPr>
            <p:cNvGrpSpPr/>
            <p:nvPr/>
          </p:nvGrpSpPr>
          <p:grpSpPr>
            <a:xfrm>
              <a:off x="4107235" y="1559827"/>
              <a:ext cx="1017527" cy="475359"/>
              <a:chOff x="1268962" y="1104963"/>
              <a:chExt cx="1017527" cy="475359"/>
            </a:xfrm>
            <a:solidFill>
              <a:srgbClr val="002E38"/>
            </a:solidFill>
          </p:grpSpPr>
          <p:sp>
            <p:nvSpPr>
              <p:cNvPr id="7" name="Rounded Rectangle 6">
                <a:extLst>
                  <a:ext uri="{FF2B5EF4-FFF2-40B4-BE49-F238E27FC236}">
                    <a16:creationId xmlns:a16="http://schemas.microsoft.com/office/drawing/2014/main" id="{7C571492-45CE-337E-8294-B56F1E304558}"/>
                  </a:ext>
                </a:extLst>
              </p:cNvPr>
              <p:cNvSpPr/>
              <p:nvPr/>
            </p:nvSpPr>
            <p:spPr>
              <a:xfrm>
                <a:off x="1268962" y="1104963"/>
                <a:ext cx="1017527" cy="47535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A3D664-B0B5-7456-BA0A-CF56F827E8F0}"/>
                  </a:ext>
                </a:extLst>
              </p:cNvPr>
              <p:cNvSpPr txBox="1"/>
              <p:nvPr/>
            </p:nvSpPr>
            <p:spPr>
              <a:xfrm>
                <a:off x="1317088" y="1227226"/>
                <a:ext cx="921275" cy="230832"/>
              </a:xfrm>
              <a:prstGeom prst="rect">
                <a:avLst/>
              </a:prstGeom>
              <a:noFill/>
            </p:spPr>
            <p:txBody>
              <a:bodyPr wrap="square" rtlCol="0">
                <a:spAutoFit/>
              </a:bodyPr>
              <a:lstStyle/>
              <a:p>
                <a:pPr algn="ctr"/>
                <a:r>
                  <a:rPr lang="en-US" sz="900" b="1">
                    <a:solidFill>
                      <a:schemeClr val="bg1"/>
                    </a:solidFill>
                    <a:latin typeface="+mj-lt"/>
                  </a:rPr>
                  <a:t>2. Online Sales</a:t>
                </a:r>
              </a:p>
            </p:txBody>
          </p:sp>
        </p:grpSp>
        <p:grpSp>
          <p:nvGrpSpPr>
            <p:cNvPr id="9" name="Group 8">
              <a:extLst>
                <a:ext uri="{FF2B5EF4-FFF2-40B4-BE49-F238E27FC236}">
                  <a16:creationId xmlns:a16="http://schemas.microsoft.com/office/drawing/2014/main" id="{25C4DB39-96B3-8F6F-A174-1A897DCED9C0}"/>
                </a:ext>
              </a:extLst>
            </p:cNvPr>
            <p:cNvGrpSpPr/>
            <p:nvPr/>
          </p:nvGrpSpPr>
          <p:grpSpPr>
            <a:xfrm>
              <a:off x="6338417" y="1559827"/>
              <a:ext cx="1017527" cy="475359"/>
              <a:chOff x="1268962" y="1104963"/>
              <a:chExt cx="1017527" cy="475359"/>
            </a:xfrm>
            <a:solidFill>
              <a:srgbClr val="002E38"/>
            </a:solidFill>
          </p:grpSpPr>
          <p:sp>
            <p:nvSpPr>
              <p:cNvPr id="10" name="Rounded Rectangle 9">
                <a:extLst>
                  <a:ext uri="{FF2B5EF4-FFF2-40B4-BE49-F238E27FC236}">
                    <a16:creationId xmlns:a16="http://schemas.microsoft.com/office/drawing/2014/main" id="{3A2D1C32-B4BC-57FC-A558-994EC2CDE69A}"/>
                  </a:ext>
                </a:extLst>
              </p:cNvPr>
              <p:cNvSpPr/>
              <p:nvPr/>
            </p:nvSpPr>
            <p:spPr>
              <a:xfrm>
                <a:off x="1268962" y="1104963"/>
                <a:ext cx="1017527" cy="47535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2F2F86-CA78-0ACC-515C-B44FC620E0F3}"/>
                  </a:ext>
                </a:extLst>
              </p:cNvPr>
              <p:cNvSpPr txBox="1"/>
              <p:nvPr/>
            </p:nvSpPr>
            <p:spPr>
              <a:xfrm>
                <a:off x="1382662" y="1227226"/>
                <a:ext cx="790126" cy="230832"/>
              </a:xfrm>
              <a:prstGeom prst="rect">
                <a:avLst/>
              </a:prstGeom>
              <a:grpFill/>
            </p:spPr>
            <p:txBody>
              <a:bodyPr wrap="square" rtlCol="0">
                <a:spAutoFit/>
              </a:bodyPr>
              <a:lstStyle/>
              <a:p>
                <a:pPr algn="ctr"/>
                <a:r>
                  <a:rPr lang="en-US" sz="900" b="1" i="1">
                    <a:solidFill>
                      <a:schemeClr val="bg1"/>
                    </a:solidFill>
                    <a:latin typeface="Roboto Condensed" panose="02000000000000000000" pitchFamily="2" charset="0"/>
                    <a:ea typeface="Roboto Condensed" panose="02000000000000000000" pitchFamily="2" charset="0"/>
                  </a:rPr>
                  <a:t>3. Epic Name</a:t>
                </a:r>
              </a:p>
            </p:txBody>
          </p:sp>
        </p:grpSp>
        <p:grpSp>
          <p:nvGrpSpPr>
            <p:cNvPr id="13" name="Group 12">
              <a:extLst>
                <a:ext uri="{FF2B5EF4-FFF2-40B4-BE49-F238E27FC236}">
                  <a16:creationId xmlns:a16="http://schemas.microsoft.com/office/drawing/2014/main" id="{81072C5D-2AE0-41E0-1DB5-9B5F9A10E712}"/>
                </a:ext>
              </a:extLst>
            </p:cNvPr>
            <p:cNvGrpSpPr/>
            <p:nvPr/>
          </p:nvGrpSpPr>
          <p:grpSpPr>
            <a:xfrm>
              <a:off x="8585634" y="1559827"/>
              <a:ext cx="1017527" cy="475359"/>
              <a:chOff x="1268962" y="1104963"/>
              <a:chExt cx="1017527" cy="475359"/>
            </a:xfrm>
            <a:solidFill>
              <a:srgbClr val="002E38"/>
            </a:solidFill>
          </p:grpSpPr>
          <p:sp>
            <p:nvSpPr>
              <p:cNvPr id="14" name="Rounded Rectangle 13">
                <a:extLst>
                  <a:ext uri="{FF2B5EF4-FFF2-40B4-BE49-F238E27FC236}">
                    <a16:creationId xmlns:a16="http://schemas.microsoft.com/office/drawing/2014/main" id="{2CD3C92F-DD7E-FDE1-960E-CA8989EB40D4}"/>
                  </a:ext>
                </a:extLst>
              </p:cNvPr>
              <p:cNvSpPr/>
              <p:nvPr/>
            </p:nvSpPr>
            <p:spPr>
              <a:xfrm>
                <a:off x="1268962" y="1104963"/>
                <a:ext cx="1017527" cy="475359"/>
              </a:xfrm>
              <a:prstGeom prst="roundRect">
                <a:avLst/>
              </a:prstGeom>
              <a:solidFill>
                <a:srgbClr val="702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702DA66-842A-FF97-BF67-EC65C916A00C}"/>
                  </a:ext>
                </a:extLst>
              </p:cNvPr>
              <p:cNvSpPr txBox="1"/>
              <p:nvPr/>
            </p:nvSpPr>
            <p:spPr>
              <a:xfrm>
                <a:off x="1388010" y="1227226"/>
                <a:ext cx="779430" cy="230832"/>
              </a:xfrm>
              <a:prstGeom prst="rect">
                <a:avLst/>
              </a:prstGeom>
              <a:noFill/>
            </p:spPr>
            <p:txBody>
              <a:bodyPr wrap="square" rtlCol="0">
                <a:spAutoFit/>
              </a:bodyPr>
              <a:lstStyle/>
              <a:p>
                <a:pPr algn="ctr"/>
                <a:r>
                  <a:rPr lang="en-US" sz="900" b="1" i="1">
                    <a:solidFill>
                      <a:schemeClr val="bg1"/>
                    </a:solidFill>
                    <a:latin typeface="Roboto Condensed" panose="02000000000000000000" pitchFamily="2" charset="0"/>
                    <a:ea typeface="Roboto Condensed" panose="02000000000000000000" pitchFamily="2" charset="0"/>
                  </a:rPr>
                  <a:t>4. Epic Name</a:t>
                </a:r>
              </a:p>
            </p:txBody>
          </p:sp>
        </p:grpSp>
        <p:grpSp>
          <p:nvGrpSpPr>
            <p:cNvPr id="16" name="Group 15">
              <a:extLst>
                <a:ext uri="{FF2B5EF4-FFF2-40B4-BE49-F238E27FC236}">
                  <a16:creationId xmlns:a16="http://schemas.microsoft.com/office/drawing/2014/main" id="{03F9E7E7-DB01-297B-8CFF-C045235FCDA2}"/>
                </a:ext>
              </a:extLst>
            </p:cNvPr>
            <p:cNvGrpSpPr/>
            <p:nvPr/>
          </p:nvGrpSpPr>
          <p:grpSpPr>
            <a:xfrm>
              <a:off x="1884196" y="2238059"/>
              <a:ext cx="988635" cy="412512"/>
              <a:chOff x="1231762" y="1104963"/>
              <a:chExt cx="1091925" cy="475359"/>
            </a:xfrm>
          </p:grpSpPr>
          <p:sp>
            <p:nvSpPr>
              <p:cNvPr id="17" name="Rounded Rectangle 16">
                <a:extLst>
                  <a:ext uri="{FF2B5EF4-FFF2-40B4-BE49-F238E27FC236}">
                    <a16:creationId xmlns:a16="http://schemas.microsoft.com/office/drawing/2014/main" id="{36CF512A-F462-710B-558D-74078778D289}"/>
                  </a:ext>
                </a:extLst>
              </p:cNvPr>
              <p:cNvSpPr/>
              <p:nvPr/>
            </p:nvSpPr>
            <p:spPr>
              <a:xfrm>
                <a:off x="1268961" y="1104963"/>
                <a:ext cx="1017527" cy="475359"/>
              </a:xfrm>
              <a:prstGeom prst="roundRect">
                <a:avLst/>
              </a:prstGeom>
              <a:solidFill>
                <a:srgbClr val="EDA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8" name="TextBox 17">
                <a:extLst>
                  <a:ext uri="{FF2B5EF4-FFF2-40B4-BE49-F238E27FC236}">
                    <a16:creationId xmlns:a16="http://schemas.microsoft.com/office/drawing/2014/main" id="{0C1E90B6-491C-08ED-D6FA-29E058B43AF5}"/>
                  </a:ext>
                </a:extLst>
              </p:cNvPr>
              <p:cNvSpPr txBox="1"/>
              <p:nvPr/>
            </p:nvSpPr>
            <p:spPr>
              <a:xfrm>
                <a:off x="1231762" y="1165309"/>
                <a:ext cx="1091925" cy="354667"/>
              </a:xfrm>
              <a:prstGeom prst="rect">
                <a:avLst/>
              </a:prstGeom>
              <a:noFill/>
            </p:spPr>
            <p:txBody>
              <a:bodyPr wrap="square" rtlCol="0">
                <a:spAutoFit/>
              </a:bodyPr>
              <a:lstStyle/>
              <a:p>
                <a:pPr algn="ctr"/>
                <a:r>
                  <a:rPr lang="en-US" sz="700" b="1">
                    <a:solidFill>
                      <a:schemeClr val="bg1"/>
                    </a:solidFill>
                    <a:latin typeface="+mj-lt"/>
                  </a:rPr>
                  <a:t>1.1 Customer Data Segmentation</a:t>
                </a:r>
              </a:p>
            </p:txBody>
          </p:sp>
        </p:grpSp>
        <p:grpSp>
          <p:nvGrpSpPr>
            <p:cNvPr id="19" name="Group 18">
              <a:extLst>
                <a:ext uri="{FF2B5EF4-FFF2-40B4-BE49-F238E27FC236}">
                  <a16:creationId xmlns:a16="http://schemas.microsoft.com/office/drawing/2014/main" id="{32BDD980-E5D9-7D52-42BF-1B6E600391AB}"/>
                </a:ext>
              </a:extLst>
            </p:cNvPr>
            <p:cNvGrpSpPr/>
            <p:nvPr/>
          </p:nvGrpSpPr>
          <p:grpSpPr>
            <a:xfrm>
              <a:off x="4155361" y="2639075"/>
              <a:ext cx="921275" cy="412512"/>
              <a:chOff x="1285527" y="1104964"/>
              <a:chExt cx="1017527" cy="475359"/>
            </a:xfrm>
          </p:grpSpPr>
          <p:sp>
            <p:nvSpPr>
              <p:cNvPr id="20" name="Rounded Rectangle 19">
                <a:extLst>
                  <a:ext uri="{FF2B5EF4-FFF2-40B4-BE49-F238E27FC236}">
                    <a16:creationId xmlns:a16="http://schemas.microsoft.com/office/drawing/2014/main" id="{4DDA3756-74A1-7176-AA42-E5589735E9E8}"/>
                  </a:ext>
                </a:extLst>
              </p:cNvPr>
              <p:cNvSpPr/>
              <p:nvPr/>
            </p:nvSpPr>
            <p:spPr>
              <a:xfrm>
                <a:off x="1285527" y="1104964"/>
                <a:ext cx="1017527" cy="475359"/>
              </a:xfrm>
              <a:prstGeom prst="roundRect">
                <a:avLst/>
              </a:prstGeom>
              <a:solidFill>
                <a:srgbClr val="80B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C0FEA1B-FB96-64DD-A722-4A55532305B3}"/>
                  </a:ext>
                </a:extLst>
              </p:cNvPr>
              <p:cNvSpPr txBox="1"/>
              <p:nvPr/>
            </p:nvSpPr>
            <p:spPr>
              <a:xfrm>
                <a:off x="1317378" y="1165309"/>
                <a:ext cx="953825" cy="354669"/>
              </a:xfrm>
              <a:prstGeom prst="rect">
                <a:avLst/>
              </a:prstGeom>
              <a:noFill/>
            </p:spPr>
            <p:txBody>
              <a:bodyPr wrap="square" rtlCol="0">
                <a:spAutoFit/>
              </a:bodyPr>
              <a:lstStyle/>
              <a:p>
                <a:pPr algn="ctr"/>
                <a:r>
                  <a:rPr lang="en-US" sz="700" b="1">
                    <a:solidFill>
                      <a:schemeClr val="bg1"/>
                    </a:solidFill>
                    <a:latin typeface="+mj-lt"/>
                  </a:rPr>
                  <a:t>2.1 B2C Customer Journey</a:t>
                </a:r>
              </a:p>
            </p:txBody>
          </p:sp>
        </p:grpSp>
        <p:grpSp>
          <p:nvGrpSpPr>
            <p:cNvPr id="22" name="Group 21">
              <a:extLst>
                <a:ext uri="{FF2B5EF4-FFF2-40B4-BE49-F238E27FC236}">
                  <a16:creationId xmlns:a16="http://schemas.microsoft.com/office/drawing/2014/main" id="{AF20EFA8-BFA8-A01F-E083-6225B3EF5986}"/>
                </a:ext>
              </a:extLst>
            </p:cNvPr>
            <p:cNvGrpSpPr/>
            <p:nvPr/>
          </p:nvGrpSpPr>
          <p:grpSpPr>
            <a:xfrm>
              <a:off x="6384930" y="2353883"/>
              <a:ext cx="921275" cy="412512"/>
              <a:chOff x="1268962" y="1104963"/>
              <a:chExt cx="1017527" cy="475359"/>
            </a:xfrm>
          </p:grpSpPr>
          <p:sp>
            <p:nvSpPr>
              <p:cNvPr id="23" name="Rounded Rectangle 22">
                <a:extLst>
                  <a:ext uri="{FF2B5EF4-FFF2-40B4-BE49-F238E27FC236}">
                    <a16:creationId xmlns:a16="http://schemas.microsoft.com/office/drawing/2014/main" id="{AB79A50B-15A1-7B33-1410-1A03AEE7E425}"/>
                  </a:ext>
                </a:extLst>
              </p:cNvPr>
              <p:cNvSpPr/>
              <p:nvPr/>
            </p:nvSpPr>
            <p:spPr>
              <a:xfrm>
                <a:off x="1268962" y="1104963"/>
                <a:ext cx="1017527" cy="475359"/>
              </a:xfrm>
              <a:prstGeom prst="roundRect">
                <a:avLst/>
              </a:prstGeom>
              <a:solidFill>
                <a:srgbClr val="809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2743B85-A6E1-3E10-200B-D319F2693BF7}"/>
                  </a:ext>
                </a:extLst>
              </p:cNvPr>
              <p:cNvSpPr txBox="1"/>
              <p:nvPr/>
            </p:nvSpPr>
            <p:spPr>
              <a:xfrm>
                <a:off x="1268962" y="1227376"/>
                <a:ext cx="1010552" cy="230534"/>
              </a:xfrm>
              <a:prstGeom prst="rect">
                <a:avLst/>
              </a:prstGeom>
              <a:no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3.1 Feature Name</a:t>
                </a:r>
              </a:p>
            </p:txBody>
          </p:sp>
        </p:grpSp>
        <p:grpSp>
          <p:nvGrpSpPr>
            <p:cNvPr id="25" name="Group 24">
              <a:extLst>
                <a:ext uri="{FF2B5EF4-FFF2-40B4-BE49-F238E27FC236}">
                  <a16:creationId xmlns:a16="http://schemas.microsoft.com/office/drawing/2014/main" id="{C277E26F-55F0-DEEE-7FA0-D8B8E766466F}"/>
                </a:ext>
              </a:extLst>
            </p:cNvPr>
            <p:cNvGrpSpPr/>
            <p:nvPr/>
          </p:nvGrpSpPr>
          <p:grpSpPr>
            <a:xfrm>
              <a:off x="8619975" y="2353883"/>
              <a:ext cx="953410" cy="412512"/>
              <a:chOff x="1251215" y="1104963"/>
              <a:chExt cx="1053019" cy="475359"/>
            </a:xfrm>
          </p:grpSpPr>
          <p:sp>
            <p:nvSpPr>
              <p:cNvPr id="26" name="Rounded Rectangle 25">
                <a:extLst>
                  <a:ext uri="{FF2B5EF4-FFF2-40B4-BE49-F238E27FC236}">
                    <a16:creationId xmlns:a16="http://schemas.microsoft.com/office/drawing/2014/main" id="{42A64EA8-E5AF-45D0-614A-5121573D0E15}"/>
                  </a:ext>
                </a:extLst>
              </p:cNvPr>
              <p:cNvSpPr/>
              <p:nvPr/>
            </p:nvSpPr>
            <p:spPr>
              <a:xfrm>
                <a:off x="1268962" y="1104963"/>
                <a:ext cx="1017527" cy="475359"/>
              </a:xfrm>
              <a:prstGeom prst="roundRect">
                <a:avLst/>
              </a:prstGeom>
              <a:solidFill>
                <a:srgbClr val="B89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FED66B1-C08C-9046-6215-3B922BC217A7}"/>
                  </a:ext>
                </a:extLst>
              </p:cNvPr>
              <p:cNvSpPr txBox="1"/>
              <p:nvPr/>
            </p:nvSpPr>
            <p:spPr>
              <a:xfrm>
                <a:off x="1251215" y="1227376"/>
                <a:ext cx="1053019" cy="230534"/>
              </a:xfrm>
              <a:prstGeom prst="rect">
                <a:avLst/>
              </a:prstGeom>
              <a:no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4.1 Feature Name</a:t>
                </a:r>
              </a:p>
            </p:txBody>
          </p:sp>
        </p:grpSp>
        <p:grpSp>
          <p:nvGrpSpPr>
            <p:cNvPr id="53" name="Group 52">
              <a:extLst>
                <a:ext uri="{FF2B5EF4-FFF2-40B4-BE49-F238E27FC236}">
                  <a16:creationId xmlns:a16="http://schemas.microsoft.com/office/drawing/2014/main" id="{9127EADE-EEA2-91D3-1A69-E9BCF65379EE}"/>
                </a:ext>
              </a:extLst>
            </p:cNvPr>
            <p:cNvGrpSpPr/>
            <p:nvPr/>
          </p:nvGrpSpPr>
          <p:grpSpPr>
            <a:xfrm>
              <a:off x="1782149" y="3329748"/>
              <a:ext cx="1192728" cy="412512"/>
              <a:chOff x="1116494" y="1104962"/>
              <a:chExt cx="1317341" cy="475359"/>
            </a:xfrm>
            <a:solidFill>
              <a:srgbClr val="EDAE80"/>
            </a:solidFill>
          </p:grpSpPr>
          <p:sp>
            <p:nvSpPr>
              <p:cNvPr id="54" name="Rounded Rectangle 53">
                <a:extLst>
                  <a:ext uri="{FF2B5EF4-FFF2-40B4-BE49-F238E27FC236}">
                    <a16:creationId xmlns:a16="http://schemas.microsoft.com/office/drawing/2014/main" id="{05A911AA-5815-3024-D4BF-EEE28260BEC2}"/>
                  </a:ext>
                </a:extLst>
              </p:cNvPr>
              <p:cNvSpPr/>
              <p:nvPr/>
            </p:nvSpPr>
            <p:spPr>
              <a:xfrm>
                <a:off x="1268960" y="1104962"/>
                <a:ext cx="1017527" cy="47535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D5A9B18-34B5-3D3F-4DA0-1D89630558D2}"/>
                  </a:ext>
                </a:extLst>
              </p:cNvPr>
              <p:cNvSpPr txBox="1"/>
              <p:nvPr/>
            </p:nvSpPr>
            <p:spPr>
              <a:xfrm>
                <a:off x="1116494" y="1227375"/>
                <a:ext cx="1317341" cy="230534"/>
              </a:xfrm>
              <a:prstGeom prst="rect">
                <a:avLst/>
              </a:prstGeom>
              <a:noFill/>
            </p:spPr>
            <p:txBody>
              <a:bodyPr wrap="square" rtlCol="0">
                <a:spAutoFit/>
              </a:bodyPr>
              <a:lstStyle/>
              <a:p>
                <a:pPr algn="ctr"/>
                <a:r>
                  <a:rPr lang="en-US" sz="700" b="1">
                    <a:solidFill>
                      <a:schemeClr val="bg1"/>
                    </a:solidFill>
                    <a:latin typeface="+mj-lt"/>
                  </a:rPr>
                  <a:t>1.2 Marketing Consent</a:t>
                </a:r>
              </a:p>
            </p:txBody>
          </p:sp>
        </p:grpSp>
        <p:grpSp>
          <p:nvGrpSpPr>
            <p:cNvPr id="56" name="Group 55">
              <a:extLst>
                <a:ext uri="{FF2B5EF4-FFF2-40B4-BE49-F238E27FC236}">
                  <a16:creationId xmlns:a16="http://schemas.microsoft.com/office/drawing/2014/main" id="{00574671-BC16-8EBD-2F13-25BAFE656D45}"/>
                </a:ext>
              </a:extLst>
            </p:cNvPr>
            <p:cNvGrpSpPr/>
            <p:nvPr/>
          </p:nvGrpSpPr>
          <p:grpSpPr>
            <a:xfrm>
              <a:off x="4155361" y="4330485"/>
              <a:ext cx="921275" cy="412512"/>
              <a:chOff x="1248403" y="1104964"/>
              <a:chExt cx="1017527" cy="475359"/>
            </a:xfrm>
          </p:grpSpPr>
          <p:sp>
            <p:nvSpPr>
              <p:cNvPr id="57" name="Rounded Rectangle 56">
                <a:extLst>
                  <a:ext uri="{FF2B5EF4-FFF2-40B4-BE49-F238E27FC236}">
                    <a16:creationId xmlns:a16="http://schemas.microsoft.com/office/drawing/2014/main" id="{59E525E9-D7D6-8F00-C3D8-58221E4B701A}"/>
                  </a:ext>
                </a:extLst>
              </p:cNvPr>
              <p:cNvSpPr/>
              <p:nvPr/>
            </p:nvSpPr>
            <p:spPr>
              <a:xfrm>
                <a:off x="1248403" y="1104964"/>
                <a:ext cx="1017527" cy="475359"/>
              </a:xfrm>
              <a:prstGeom prst="roundRect">
                <a:avLst/>
              </a:prstGeom>
              <a:solidFill>
                <a:srgbClr val="80B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15A5D7E-8070-64F3-3237-A3A94D69D5EB}"/>
                  </a:ext>
                </a:extLst>
              </p:cNvPr>
              <p:cNvSpPr txBox="1"/>
              <p:nvPr/>
            </p:nvSpPr>
            <p:spPr>
              <a:xfrm>
                <a:off x="1286088" y="1165310"/>
                <a:ext cx="942157" cy="354667"/>
              </a:xfrm>
              <a:prstGeom prst="rect">
                <a:avLst/>
              </a:prstGeom>
              <a:noFill/>
            </p:spPr>
            <p:txBody>
              <a:bodyPr wrap="square" rtlCol="0">
                <a:spAutoFit/>
              </a:bodyPr>
              <a:lstStyle/>
              <a:p>
                <a:pPr algn="ctr"/>
                <a:r>
                  <a:rPr lang="en-US" sz="700" b="1">
                    <a:solidFill>
                      <a:schemeClr val="bg1"/>
                    </a:solidFill>
                    <a:latin typeface="+mj-lt"/>
                  </a:rPr>
                  <a:t>2.2 B2C Customer Journey</a:t>
                </a:r>
              </a:p>
            </p:txBody>
          </p:sp>
        </p:grpSp>
        <p:grpSp>
          <p:nvGrpSpPr>
            <p:cNvPr id="59" name="Group 58">
              <a:extLst>
                <a:ext uri="{FF2B5EF4-FFF2-40B4-BE49-F238E27FC236}">
                  <a16:creationId xmlns:a16="http://schemas.microsoft.com/office/drawing/2014/main" id="{CD3F8A51-C846-F722-ABA8-5534A0437EFF}"/>
                </a:ext>
              </a:extLst>
            </p:cNvPr>
            <p:cNvGrpSpPr/>
            <p:nvPr/>
          </p:nvGrpSpPr>
          <p:grpSpPr>
            <a:xfrm>
              <a:off x="6384930" y="3781611"/>
              <a:ext cx="921275" cy="412512"/>
              <a:chOff x="1268962" y="1104963"/>
              <a:chExt cx="1017527" cy="475359"/>
            </a:xfrm>
          </p:grpSpPr>
          <p:sp>
            <p:nvSpPr>
              <p:cNvPr id="60" name="Rounded Rectangle 59">
                <a:extLst>
                  <a:ext uri="{FF2B5EF4-FFF2-40B4-BE49-F238E27FC236}">
                    <a16:creationId xmlns:a16="http://schemas.microsoft.com/office/drawing/2014/main" id="{53CE96C8-26A1-B6B5-2F7B-A231A8E331A8}"/>
                  </a:ext>
                </a:extLst>
              </p:cNvPr>
              <p:cNvSpPr/>
              <p:nvPr/>
            </p:nvSpPr>
            <p:spPr>
              <a:xfrm>
                <a:off x="1268962" y="1104963"/>
                <a:ext cx="1017527" cy="475359"/>
              </a:xfrm>
              <a:prstGeom prst="roundRect">
                <a:avLst/>
              </a:prstGeom>
              <a:solidFill>
                <a:srgbClr val="809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B5082A2-9930-1F62-2B71-9CF0759694F5}"/>
                  </a:ext>
                </a:extLst>
              </p:cNvPr>
              <p:cNvSpPr txBox="1"/>
              <p:nvPr/>
            </p:nvSpPr>
            <p:spPr>
              <a:xfrm>
                <a:off x="1268962" y="1227376"/>
                <a:ext cx="1010552" cy="230534"/>
              </a:xfrm>
              <a:prstGeom prst="rect">
                <a:avLst/>
              </a:prstGeom>
              <a:no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3.2 Feature Name</a:t>
                </a:r>
              </a:p>
            </p:txBody>
          </p:sp>
        </p:grpSp>
        <p:grpSp>
          <p:nvGrpSpPr>
            <p:cNvPr id="65" name="Group 64">
              <a:extLst>
                <a:ext uri="{FF2B5EF4-FFF2-40B4-BE49-F238E27FC236}">
                  <a16:creationId xmlns:a16="http://schemas.microsoft.com/office/drawing/2014/main" id="{3C8B786A-D192-0C19-3A5B-26FC99B12D23}"/>
                </a:ext>
              </a:extLst>
            </p:cNvPr>
            <p:cNvGrpSpPr/>
            <p:nvPr/>
          </p:nvGrpSpPr>
          <p:grpSpPr>
            <a:xfrm>
              <a:off x="1782148" y="4822327"/>
              <a:ext cx="1192728" cy="412512"/>
              <a:chOff x="1116493" y="1104963"/>
              <a:chExt cx="1317341" cy="475359"/>
            </a:xfrm>
          </p:grpSpPr>
          <p:sp>
            <p:nvSpPr>
              <p:cNvPr id="66" name="Rounded Rectangle 65">
                <a:extLst>
                  <a:ext uri="{FF2B5EF4-FFF2-40B4-BE49-F238E27FC236}">
                    <a16:creationId xmlns:a16="http://schemas.microsoft.com/office/drawing/2014/main" id="{ED8E6947-1CB6-E039-11DF-B4766576B44A}"/>
                  </a:ext>
                </a:extLst>
              </p:cNvPr>
              <p:cNvSpPr/>
              <p:nvPr/>
            </p:nvSpPr>
            <p:spPr>
              <a:xfrm>
                <a:off x="1268961" y="1104963"/>
                <a:ext cx="1017527" cy="475359"/>
              </a:xfrm>
              <a:prstGeom prst="roundRect">
                <a:avLst/>
              </a:prstGeom>
              <a:solidFill>
                <a:srgbClr val="EDA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9E48EDBB-1565-FA70-2B16-D05A16FEE393}"/>
                  </a:ext>
                </a:extLst>
              </p:cNvPr>
              <p:cNvSpPr txBox="1"/>
              <p:nvPr/>
            </p:nvSpPr>
            <p:spPr>
              <a:xfrm>
                <a:off x="1116493" y="1227376"/>
                <a:ext cx="1317341" cy="230534"/>
              </a:xfrm>
              <a:prstGeom prst="rect">
                <a:avLst/>
              </a:prstGeom>
              <a:noFill/>
            </p:spPr>
            <p:txBody>
              <a:bodyPr wrap="square" rtlCol="0">
                <a:spAutoFit/>
              </a:bodyPr>
              <a:lstStyle/>
              <a:p>
                <a:pPr algn="ctr"/>
                <a:r>
                  <a:rPr lang="en-US" sz="700" b="1">
                    <a:solidFill>
                      <a:schemeClr val="bg1"/>
                    </a:solidFill>
                    <a:latin typeface="+mj-lt"/>
                  </a:rPr>
                  <a:t>1.3 Campaign Tracking</a:t>
                </a:r>
              </a:p>
            </p:txBody>
          </p:sp>
        </p:grpSp>
        <p:grpSp>
          <p:nvGrpSpPr>
            <p:cNvPr id="68" name="Group 67">
              <a:extLst>
                <a:ext uri="{FF2B5EF4-FFF2-40B4-BE49-F238E27FC236}">
                  <a16:creationId xmlns:a16="http://schemas.microsoft.com/office/drawing/2014/main" id="{FF51F489-0EBE-FE87-987A-3845F8E89ABE}"/>
                </a:ext>
              </a:extLst>
            </p:cNvPr>
            <p:cNvGrpSpPr/>
            <p:nvPr/>
          </p:nvGrpSpPr>
          <p:grpSpPr>
            <a:xfrm>
              <a:off x="6384930" y="5011751"/>
              <a:ext cx="921275" cy="412512"/>
              <a:chOff x="1268962" y="1104963"/>
              <a:chExt cx="1017527" cy="475359"/>
            </a:xfrm>
          </p:grpSpPr>
          <p:sp>
            <p:nvSpPr>
              <p:cNvPr id="69" name="Rounded Rectangle 68">
                <a:extLst>
                  <a:ext uri="{FF2B5EF4-FFF2-40B4-BE49-F238E27FC236}">
                    <a16:creationId xmlns:a16="http://schemas.microsoft.com/office/drawing/2014/main" id="{5B0EE2E3-845E-EDFE-4791-1F0504A6C70D}"/>
                  </a:ext>
                </a:extLst>
              </p:cNvPr>
              <p:cNvSpPr/>
              <p:nvPr/>
            </p:nvSpPr>
            <p:spPr>
              <a:xfrm>
                <a:off x="1268962" y="1104963"/>
                <a:ext cx="1017527" cy="475359"/>
              </a:xfrm>
              <a:prstGeom prst="roundRect">
                <a:avLst/>
              </a:prstGeom>
              <a:solidFill>
                <a:srgbClr val="809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D51B7D5-7C9F-FEF6-BA60-8DAB87F63332}"/>
                  </a:ext>
                </a:extLst>
              </p:cNvPr>
              <p:cNvSpPr txBox="1"/>
              <p:nvPr/>
            </p:nvSpPr>
            <p:spPr>
              <a:xfrm>
                <a:off x="1268962" y="1227376"/>
                <a:ext cx="1010552" cy="230534"/>
              </a:xfrm>
              <a:prstGeom prst="rect">
                <a:avLst/>
              </a:prstGeom>
              <a:no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3.3 Feature Name</a:t>
                </a:r>
              </a:p>
            </p:txBody>
          </p:sp>
        </p:grpSp>
        <p:grpSp>
          <p:nvGrpSpPr>
            <p:cNvPr id="71" name="Group 70">
              <a:extLst>
                <a:ext uri="{FF2B5EF4-FFF2-40B4-BE49-F238E27FC236}">
                  <a16:creationId xmlns:a16="http://schemas.microsoft.com/office/drawing/2014/main" id="{2C7335B8-5098-B194-FE35-988D7D4C0314}"/>
                </a:ext>
              </a:extLst>
            </p:cNvPr>
            <p:cNvGrpSpPr/>
            <p:nvPr/>
          </p:nvGrpSpPr>
          <p:grpSpPr>
            <a:xfrm>
              <a:off x="8617692" y="5007414"/>
              <a:ext cx="953410" cy="412512"/>
              <a:chOff x="1251215" y="1104963"/>
              <a:chExt cx="1053019" cy="475359"/>
            </a:xfrm>
          </p:grpSpPr>
          <p:sp>
            <p:nvSpPr>
              <p:cNvPr id="72" name="Rounded Rectangle 71">
                <a:extLst>
                  <a:ext uri="{FF2B5EF4-FFF2-40B4-BE49-F238E27FC236}">
                    <a16:creationId xmlns:a16="http://schemas.microsoft.com/office/drawing/2014/main" id="{F5C796DD-F230-AD43-0703-240EA7E4BB32}"/>
                  </a:ext>
                </a:extLst>
              </p:cNvPr>
              <p:cNvSpPr/>
              <p:nvPr/>
            </p:nvSpPr>
            <p:spPr>
              <a:xfrm>
                <a:off x="1268962" y="1104963"/>
                <a:ext cx="1017527" cy="475359"/>
              </a:xfrm>
              <a:prstGeom prst="roundRect">
                <a:avLst/>
              </a:prstGeom>
              <a:solidFill>
                <a:srgbClr val="B89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DF5C297C-A67B-4613-831B-FCEFD8A16D2A}"/>
                  </a:ext>
                </a:extLst>
              </p:cNvPr>
              <p:cNvSpPr txBox="1"/>
              <p:nvPr/>
            </p:nvSpPr>
            <p:spPr>
              <a:xfrm>
                <a:off x="1251215" y="1224332"/>
                <a:ext cx="1053019" cy="230534"/>
              </a:xfrm>
              <a:prstGeom prst="rect">
                <a:avLst/>
              </a:prstGeom>
              <a:no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4.3 Feature Name</a:t>
                </a:r>
              </a:p>
            </p:txBody>
          </p:sp>
        </p:grpSp>
        <p:grpSp>
          <p:nvGrpSpPr>
            <p:cNvPr id="76" name="Group 75">
              <a:extLst>
                <a:ext uri="{FF2B5EF4-FFF2-40B4-BE49-F238E27FC236}">
                  <a16:creationId xmlns:a16="http://schemas.microsoft.com/office/drawing/2014/main" id="{84B7DFBC-CAF2-61A6-835C-B2C12917E87A}"/>
                </a:ext>
              </a:extLst>
            </p:cNvPr>
            <p:cNvGrpSpPr/>
            <p:nvPr/>
          </p:nvGrpSpPr>
          <p:grpSpPr>
            <a:xfrm>
              <a:off x="3077739" y="2086034"/>
              <a:ext cx="626914" cy="323165"/>
              <a:chOff x="1079781" y="1078169"/>
              <a:chExt cx="1162015" cy="499128"/>
            </a:xfrm>
          </p:grpSpPr>
          <p:sp>
            <p:nvSpPr>
              <p:cNvPr id="77" name="Rounded Rectangle 76">
                <a:extLst>
                  <a:ext uri="{FF2B5EF4-FFF2-40B4-BE49-F238E27FC236}">
                    <a16:creationId xmlns:a16="http://schemas.microsoft.com/office/drawing/2014/main" id="{64E5EDAF-CE4C-4C46-AF8B-2161FD4B1CC3}"/>
                  </a:ext>
                </a:extLst>
              </p:cNvPr>
              <p:cNvSpPr/>
              <p:nvPr/>
            </p:nvSpPr>
            <p:spPr>
              <a:xfrm>
                <a:off x="1160331" y="1083082"/>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78" name="TextBox 77">
                <a:extLst>
                  <a:ext uri="{FF2B5EF4-FFF2-40B4-BE49-F238E27FC236}">
                    <a16:creationId xmlns:a16="http://schemas.microsoft.com/office/drawing/2014/main" id="{C31FCE54-BF16-CA65-056B-38DCA79AD815}"/>
                  </a:ext>
                </a:extLst>
              </p:cNvPr>
              <p:cNvSpPr txBox="1"/>
              <p:nvPr/>
            </p:nvSpPr>
            <p:spPr>
              <a:xfrm>
                <a:off x="1079781" y="1078169"/>
                <a:ext cx="1162015" cy="499128"/>
              </a:xfrm>
              <a:prstGeom prst="rect">
                <a:avLst/>
              </a:prstGeom>
              <a:noFill/>
            </p:spPr>
            <p:txBody>
              <a:bodyPr wrap="square" rtlCol="0">
                <a:spAutoFit/>
              </a:bodyPr>
              <a:lstStyle/>
              <a:p>
                <a:pPr algn="ctr"/>
                <a:r>
                  <a:rPr lang="en-US" sz="500">
                    <a:solidFill>
                      <a:srgbClr val="DB5D00"/>
                    </a:solidFill>
                    <a:latin typeface="+mj-lt"/>
                  </a:rPr>
                  <a:t>1.1.1 Create </a:t>
                </a:r>
              </a:p>
              <a:p>
                <a:pPr algn="ctr"/>
                <a:r>
                  <a:rPr lang="en-US" sz="500">
                    <a:solidFill>
                      <a:srgbClr val="DB5D00"/>
                    </a:solidFill>
                    <a:latin typeface="+mj-lt"/>
                  </a:rPr>
                  <a:t>Contacts from </a:t>
                </a:r>
              </a:p>
              <a:p>
                <a:pPr algn="ctr"/>
                <a:r>
                  <a:rPr lang="en-US" sz="500">
                    <a:solidFill>
                      <a:srgbClr val="DB5D00"/>
                    </a:solidFill>
                    <a:latin typeface="+mj-lt"/>
                  </a:rPr>
                  <a:t>Agency Data</a:t>
                </a:r>
              </a:p>
            </p:txBody>
          </p:sp>
        </p:grpSp>
        <p:grpSp>
          <p:nvGrpSpPr>
            <p:cNvPr id="79" name="Group 78">
              <a:extLst>
                <a:ext uri="{FF2B5EF4-FFF2-40B4-BE49-F238E27FC236}">
                  <a16:creationId xmlns:a16="http://schemas.microsoft.com/office/drawing/2014/main" id="{DAEECF99-A0D9-B2CF-8FFC-F07BD295F928}"/>
                </a:ext>
              </a:extLst>
            </p:cNvPr>
            <p:cNvGrpSpPr/>
            <p:nvPr/>
          </p:nvGrpSpPr>
          <p:grpSpPr>
            <a:xfrm>
              <a:off x="3077739" y="2484864"/>
              <a:ext cx="626914" cy="316800"/>
              <a:chOff x="1079781" y="1080625"/>
              <a:chExt cx="1162015" cy="489297"/>
            </a:xfrm>
          </p:grpSpPr>
          <p:sp>
            <p:nvSpPr>
              <p:cNvPr id="80" name="Rounded Rectangle 79">
                <a:extLst>
                  <a:ext uri="{FF2B5EF4-FFF2-40B4-BE49-F238E27FC236}">
                    <a16:creationId xmlns:a16="http://schemas.microsoft.com/office/drawing/2014/main" id="{62BF62F3-C0EC-4B28-BE91-AB32236C8D9D}"/>
                  </a:ext>
                </a:extLst>
              </p:cNvPr>
              <p:cNvSpPr/>
              <p:nvPr/>
            </p:nvSpPr>
            <p:spPr>
              <a:xfrm>
                <a:off x="1160331" y="1080625"/>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81" name="TextBox 80">
                <a:extLst>
                  <a:ext uri="{FF2B5EF4-FFF2-40B4-BE49-F238E27FC236}">
                    <a16:creationId xmlns:a16="http://schemas.microsoft.com/office/drawing/2014/main" id="{4DCA9372-0D7A-AFD4-884E-9708A800BEBC}"/>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DB5D00"/>
                    </a:solidFill>
                    <a:latin typeface="+mj-lt"/>
                  </a:rPr>
                  <a:t>1.1.2 Produce</a:t>
                </a:r>
              </a:p>
              <a:p>
                <a:pPr algn="ctr"/>
                <a:r>
                  <a:rPr lang="en-US" sz="500">
                    <a:solidFill>
                      <a:srgbClr val="DB5D00"/>
                    </a:solidFill>
                    <a:latin typeface="+mj-lt"/>
                  </a:rPr>
                  <a:t>Campaign Report</a:t>
                </a:r>
              </a:p>
            </p:txBody>
          </p:sp>
        </p:grpSp>
        <p:grpSp>
          <p:nvGrpSpPr>
            <p:cNvPr id="298" name="Group 297">
              <a:extLst>
                <a:ext uri="{FF2B5EF4-FFF2-40B4-BE49-F238E27FC236}">
                  <a16:creationId xmlns:a16="http://schemas.microsoft.com/office/drawing/2014/main" id="{795B303D-1147-2682-04E7-C479951FE44E}"/>
                </a:ext>
              </a:extLst>
            </p:cNvPr>
            <p:cNvGrpSpPr/>
            <p:nvPr/>
          </p:nvGrpSpPr>
          <p:grpSpPr>
            <a:xfrm>
              <a:off x="3077739" y="2982175"/>
              <a:ext cx="626914" cy="1110642"/>
              <a:chOff x="3176905" y="2991996"/>
              <a:chExt cx="626914" cy="1110642"/>
            </a:xfrm>
          </p:grpSpPr>
          <p:grpSp>
            <p:nvGrpSpPr>
              <p:cNvPr id="82" name="Group 81">
                <a:extLst>
                  <a:ext uri="{FF2B5EF4-FFF2-40B4-BE49-F238E27FC236}">
                    <a16:creationId xmlns:a16="http://schemas.microsoft.com/office/drawing/2014/main" id="{B5871650-BD1B-4538-93CB-8A038D97755A}"/>
                  </a:ext>
                </a:extLst>
              </p:cNvPr>
              <p:cNvGrpSpPr/>
              <p:nvPr/>
            </p:nvGrpSpPr>
            <p:grpSpPr>
              <a:xfrm>
                <a:off x="3176905" y="2991996"/>
                <a:ext cx="626914" cy="316800"/>
                <a:chOff x="1079781" y="1080625"/>
                <a:chExt cx="1162015" cy="489297"/>
              </a:xfrm>
            </p:grpSpPr>
            <p:sp>
              <p:nvSpPr>
                <p:cNvPr id="83" name="Rounded Rectangle 82">
                  <a:extLst>
                    <a:ext uri="{FF2B5EF4-FFF2-40B4-BE49-F238E27FC236}">
                      <a16:creationId xmlns:a16="http://schemas.microsoft.com/office/drawing/2014/main" id="{8B40F0D2-4B63-F628-E42E-B56400817277}"/>
                    </a:ext>
                  </a:extLst>
                </p:cNvPr>
                <p:cNvSpPr/>
                <p:nvPr/>
              </p:nvSpPr>
              <p:spPr>
                <a:xfrm>
                  <a:off x="1160331" y="1080625"/>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84" name="TextBox 83">
                  <a:extLst>
                    <a:ext uri="{FF2B5EF4-FFF2-40B4-BE49-F238E27FC236}">
                      <a16:creationId xmlns:a16="http://schemas.microsoft.com/office/drawing/2014/main" id="{45EB9508-8717-4309-ABED-7EDCEDB84779}"/>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DB5D00"/>
                      </a:solidFill>
                      <a:latin typeface="+mj-lt"/>
                    </a:rPr>
                    <a:t>1.2.1 Update Call</a:t>
                  </a:r>
                </a:p>
                <a:p>
                  <a:pPr algn="ctr"/>
                  <a:r>
                    <a:rPr lang="en-US" sz="500">
                      <a:solidFill>
                        <a:srgbClr val="DB5D00"/>
                      </a:solidFill>
                      <a:latin typeface="+mj-lt"/>
                    </a:rPr>
                    <a:t>Centre Scripts</a:t>
                  </a:r>
                </a:p>
              </p:txBody>
            </p:sp>
          </p:grpSp>
          <p:grpSp>
            <p:nvGrpSpPr>
              <p:cNvPr id="85" name="Group 84">
                <a:extLst>
                  <a:ext uri="{FF2B5EF4-FFF2-40B4-BE49-F238E27FC236}">
                    <a16:creationId xmlns:a16="http://schemas.microsoft.com/office/drawing/2014/main" id="{CA33E99A-A857-AFD2-F0F3-30018FE55938}"/>
                  </a:ext>
                </a:extLst>
              </p:cNvPr>
              <p:cNvGrpSpPr/>
              <p:nvPr/>
            </p:nvGrpSpPr>
            <p:grpSpPr>
              <a:xfrm>
                <a:off x="3176905" y="3385735"/>
                <a:ext cx="626914" cy="316800"/>
                <a:chOff x="1079781" y="1080625"/>
                <a:chExt cx="1162015" cy="489297"/>
              </a:xfrm>
            </p:grpSpPr>
            <p:sp>
              <p:nvSpPr>
                <p:cNvPr id="86" name="Rounded Rectangle 85">
                  <a:extLst>
                    <a:ext uri="{FF2B5EF4-FFF2-40B4-BE49-F238E27FC236}">
                      <a16:creationId xmlns:a16="http://schemas.microsoft.com/office/drawing/2014/main" id="{55FA9B13-3487-7DA8-CFEE-53053712FF58}"/>
                    </a:ext>
                  </a:extLst>
                </p:cNvPr>
                <p:cNvSpPr/>
                <p:nvPr/>
              </p:nvSpPr>
              <p:spPr>
                <a:xfrm>
                  <a:off x="1160331" y="1080625"/>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87" name="TextBox 86">
                  <a:extLst>
                    <a:ext uri="{FF2B5EF4-FFF2-40B4-BE49-F238E27FC236}">
                      <a16:creationId xmlns:a16="http://schemas.microsoft.com/office/drawing/2014/main" id="{0D018676-8D10-0119-873B-A59B9138E504}"/>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DB5D00"/>
                      </a:solidFill>
                      <a:latin typeface="+mj-lt"/>
                    </a:rPr>
                    <a:t>1.2.2 Modify</a:t>
                  </a:r>
                </a:p>
                <a:p>
                  <a:pPr algn="ctr"/>
                  <a:r>
                    <a:rPr lang="en-US" sz="500">
                      <a:solidFill>
                        <a:srgbClr val="DB5D00"/>
                      </a:solidFill>
                      <a:latin typeface="+mj-lt"/>
                    </a:rPr>
                    <a:t>Outbound Emails</a:t>
                  </a:r>
                </a:p>
              </p:txBody>
            </p:sp>
          </p:grpSp>
          <p:grpSp>
            <p:nvGrpSpPr>
              <p:cNvPr id="88" name="Group 87">
                <a:extLst>
                  <a:ext uri="{FF2B5EF4-FFF2-40B4-BE49-F238E27FC236}">
                    <a16:creationId xmlns:a16="http://schemas.microsoft.com/office/drawing/2014/main" id="{84B699FA-CD30-1A49-28F6-7126CEFDD9AF}"/>
                  </a:ext>
                </a:extLst>
              </p:cNvPr>
              <p:cNvGrpSpPr/>
              <p:nvPr/>
            </p:nvGrpSpPr>
            <p:grpSpPr>
              <a:xfrm>
                <a:off x="3176905" y="3779473"/>
                <a:ext cx="626914" cy="323165"/>
                <a:chOff x="1079781" y="1078169"/>
                <a:chExt cx="1162015" cy="499128"/>
              </a:xfrm>
            </p:grpSpPr>
            <p:sp>
              <p:nvSpPr>
                <p:cNvPr id="89" name="Rounded Rectangle 88">
                  <a:extLst>
                    <a:ext uri="{FF2B5EF4-FFF2-40B4-BE49-F238E27FC236}">
                      <a16:creationId xmlns:a16="http://schemas.microsoft.com/office/drawing/2014/main" id="{F2C0E4B8-3264-03A9-57C7-F6E99EB1550D}"/>
                    </a:ext>
                  </a:extLst>
                </p:cNvPr>
                <p:cNvSpPr/>
                <p:nvPr/>
              </p:nvSpPr>
              <p:spPr>
                <a:xfrm>
                  <a:off x="1160331" y="1083084"/>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90" name="TextBox 89">
                  <a:extLst>
                    <a:ext uri="{FF2B5EF4-FFF2-40B4-BE49-F238E27FC236}">
                      <a16:creationId xmlns:a16="http://schemas.microsoft.com/office/drawing/2014/main" id="{FC3BA032-1AF1-6B98-660D-0CF70DEC4549}"/>
                    </a:ext>
                  </a:extLst>
                </p:cNvPr>
                <p:cNvSpPr txBox="1"/>
                <p:nvPr/>
              </p:nvSpPr>
              <p:spPr>
                <a:xfrm>
                  <a:off x="1079781" y="1078169"/>
                  <a:ext cx="1162015" cy="499128"/>
                </a:xfrm>
                <a:prstGeom prst="rect">
                  <a:avLst/>
                </a:prstGeom>
                <a:noFill/>
              </p:spPr>
              <p:txBody>
                <a:bodyPr wrap="square" rtlCol="0">
                  <a:spAutoFit/>
                </a:bodyPr>
                <a:lstStyle/>
                <a:p>
                  <a:pPr algn="ctr"/>
                  <a:r>
                    <a:rPr lang="en-US" sz="500">
                      <a:solidFill>
                        <a:srgbClr val="DB5D00"/>
                      </a:solidFill>
                      <a:latin typeface="+mj-lt"/>
                    </a:rPr>
                    <a:t>1.2.3 Capture Consent by Channel</a:t>
                  </a:r>
                </a:p>
              </p:txBody>
            </p:sp>
          </p:grpSp>
        </p:grpSp>
        <p:grpSp>
          <p:nvGrpSpPr>
            <p:cNvPr id="91" name="Group 90">
              <a:extLst>
                <a:ext uri="{FF2B5EF4-FFF2-40B4-BE49-F238E27FC236}">
                  <a16:creationId xmlns:a16="http://schemas.microsoft.com/office/drawing/2014/main" id="{715435D9-8AB8-8E1E-A810-DF628F084717}"/>
                </a:ext>
              </a:extLst>
            </p:cNvPr>
            <p:cNvGrpSpPr/>
            <p:nvPr/>
          </p:nvGrpSpPr>
          <p:grpSpPr>
            <a:xfrm>
              <a:off x="3077739" y="4279935"/>
              <a:ext cx="626914" cy="316800"/>
              <a:chOff x="1079781" y="1080625"/>
              <a:chExt cx="1162015" cy="489297"/>
            </a:xfrm>
          </p:grpSpPr>
          <p:sp>
            <p:nvSpPr>
              <p:cNvPr id="92" name="Rounded Rectangle 91">
                <a:extLst>
                  <a:ext uri="{FF2B5EF4-FFF2-40B4-BE49-F238E27FC236}">
                    <a16:creationId xmlns:a16="http://schemas.microsoft.com/office/drawing/2014/main" id="{26AE1FE8-A0B2-4B90-E608-F712F77CA045}"/>
                  </a:ext>
                </a:extLst>
              </p:cNvPr>
              <p:cNvSpPr/>
              <p:nvPr/>
            </p:nvSpPr>
            <p:spPr>
              <a:xfrm>
                <a:off x="1160331" y="1080625"/>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93" name="TextBox 92">
                <a:extLst>
                  <a:ext uri="{FF2B5EF4-FFF2-40B4-BE49-F238E27FC236}">
                    <a16:creationId xmlns:a16="http://schemas.microsoft.com/office/drawing/2014/main" id="{AF617528-EE2C-A090-2C8C-2BC032DF6F56}"/>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DB5D00"/>
                    </a:solidFill>
                    <a:latin typeface="+mj-lt"/>
                  </a:rPr>
                  <a:t>1.3.1 Generate Campaign Codes</a:t>
                </a:r>
              </a:p>
            </p:txBody>
          </p:sp>
        </p:grpSp>
        <p:grpSp>
          <p:nvGrpSpPr>
            <p:cNvPr id="94" name="Group 93">
              <a:extLst>
                <a:ext uri="{FF2B5EF4-FFF2-40B4-BE49-F238E27FC236}">
                  <a16:creationId xmlns:a16="http://schemas.microsoft.com/office/drawing/2014/main" id="{88FA2556-F6A5-B6F8-5F90-04B83BC8D21E}"/>
                </a:ext>
              </a:extLst>
            </p:cNvPr>
            <p:cNvGrpSpPr/>
            <p:nvPr/>
          </p:nvGrpSpPr>
          <p:grpSpPr>
            <a:xfrm>
              <a:off x="3077739" y="4674523"/>
              <a:ext cx="626914" cy="316800"/>
              <a:chOff x="1079781" y="1080625"/>
              <a:chExt cx="1162015" cy="489297"/>
            </a:xfrm>
          </p:grpSpPr>
          <p:sp>
            <p:nvSpPr>
              <p:cNvPr id="95" name="Rounded Rectangle 94">
                <a:extLst>
                  <a:ext uri="{FF2B5EF4-FFF2-40B4-BE49-F238E27FC236}">
                    <a16:creationId xmlns:a16="http://schemas.microsoft.com/office/drawing/2014/main" id="{F8456F64-03B9-0892-5ED3-4C5100624D13}"/>
                  </a:ext>
                </a:extLst>
              </p:cNvPr>
              <p:cNvSpPr/>
              <p:nvPr/>
            </p:nvSpPr>
            <p:spPr>
              <a:xfrm>
                <a:off x="1160331" y="1080625"/>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96" name="TextBox 95">
                <a:extLst>
                  <a:ext uri="{FF2B5EF4-FFF2-40B4-BE49-F238E27FC236}">
                    <a16:creationId xmlns:a16="http://schemas.microsoft.com/office/drawing/2014/main" id="{FA90AD91-30F4-2FEB-6F1B-2FFFB480BCF6}"/>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DB5D00"/>
                    </a:solidFill>
                    <a:latin typeface="+mj-lt"/>
                  </a:rPr>
                  <a:t>1.3.2 Execute</a:t>
                </a:r>
              </a:p>
              <a:p>
                <a:pPr algn="ctr"/>
                <a:r>
                  <a:rPr lang="en-US" sz="500">
                    <a:solidFill>
                      <a:srgbClr val="DB5D00"/>
                    </a:solidFill>
                    <a:latin typeface="+mj-lt"/>
                  </a:rPr>
                  <a:t>Campaign</a:t>
                </a:r>
              </a:p>
            </p:txBody>
          </p:sp>
        </p:grpSp>
        <p:grpSp>
          <p:nvGrpSpPr>
            <p:cNvPr id="97" name="Group 96">
              <a:extLst>
                <a:ext uri="{FF2B5EF4-FFF2-40B4-BE49-F238E27FC236}">
                  <a16:creationId xmlns:a16="http://schemas.microsoft.com/office/drawing/2014/main" id="{1ABBD941-4999-4B67-CECA-8A62596D7268}"/>
                </a:ext>
              </a:extLst>
            </p:cNvPr>
            <p:cNvGrpSpPr/>
            <p:nvPr/>
          </p:nvGrpSpPr>
          <p:grpSpPr>
            <a:xfrm>
              <a:off x="3077739" y="5069111"/>
              <a:ext cx="626914" cy="323165"/>
              <a:chOff x="1079781" y="1078169"/>
              <a:chExt cx="1162015" cy="499128"/>
            </a:xfrm>
          </p:grpSpPr>
          <p:sp>
            <p:nvSpPr>
              <p:cNvPr id="98" name="Rounded Rectangle 97">
                <a:extLst>
                  <a:ext uri="{FF2B5EF4-FFF2-40B4-BE49-F238E27FC236}">
                    <a16:creationId xmlns:a16="http://schemas.microsoft.com/office/drawing/2014/main" id="{CA043476-C6C6-C5AB-C9BB-183392AFDDFB}"/>
                  </a:ext>
                </a:extLst>
              </p:cNvPr>
              <p:cNvSpPr/>
              <p:nvPr/>
            </p:nvSpPr>
            <p:spPr>
              <a:xfrm>
                <a:off x="1160331" y="1083082"/>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99" name="TextBox 98">
                <a:extLst>
                  <a:ext uri="{FF2B5EF4-FFF2-40B4-BE49-F238E27FC236}">
                    <a16:creationId xmlns:a16="http://schemas.microsoft.com/office/drawing/2014/main" id="{BA6FB3D9-5F36-7B8D-BFC8-6EEF2860E854}"/>
                  </a:ext>
                </a:extLst>
              </p:cNvPr>
              <p:cNvSpPr txBox="1"/>
              <p:nvPr/>
            </p:nvSpPr>
            <p:spPr>
              <a:xfrm>
                <a:off x="1079781" y="1078169"/>
                <a:ext cx="1162015" cy="499128"/>
              </a:xfrm>
              <a:prstGeom prst="rect">
                <a:avLst/>
              </a:prstGeom>
              <a:noFill/>
            </p:spPr>
            <p:txBody>
              <a:bodyPr wrap="square" rtlCol="0">
                <a:spAutoFit/>
              </a:bodyPr>
              <a:lstStyle/>
              <a:p>
                <a:pPr algn="ctr"/>
                <a:r>
                  <a:rPr lang="en-US" sz="500">
                    <a:solidFill>
                      <a:srgbClr val="DB5D00"/>
                    </a:solidFill>
                    <a:latin typeface="+mj-lt"/>
                  </a:rPr>
                  <a:t>1.3.3 Capture</a:t>
                </a:r>
              </a:p>
              <a:p>
                <a:pPr algn="ctr"/>
                <a:r>
                  <a:rPr lang="en-US" sz="500">
                    <a:solidFill>
                      <a:srgbClr val="DB5D00"/>
                    </a:solidFill>
                    <a:latin typeface="+mj-lt"/>
                  </a:rPr>
                  <a:t>Campaign Responses</a:t>
                </a:r>
              </a:p>
            </p:txBody>
          </p:sp>
        </p:grpSp>
        <p:grpSp>
          <p:nvGrpSpPr>
            <p:cNvPr id="100" name="Group 99">
              <a:extLst>
                <a:ext uri="{FF2B5EF4-FFF2-40B4-BE49-F238E27FC236}">
                  <a16:creationId xmlns:a16="http://schemas.microsoft.com/office/drawing/2014/main" id="{66717C58-90A0-47CD-7D67-D18007CAD06F}"/>
                </a:ext>
              </a:extLst>
            </p:cNvPr>
            <p:cNvGrpSpPr/>
            <p:nvPr/>
          </p:nvGrpSpPr>
          <p:grpSpPr>
            <a:xfrm>
              <a:off x="3077739" y="5470064"/>
              <a:ext cx="626914" cy="323165"/>
              <a:chOff x="1079781" y="1078169"/>
              <a:chExt cx="1162015" cy="499128"/>
            </a:xfrm>
          </p:grpSpPr>
          <p:sp>
            <p:nvSpPr>
              <p:cNvPr id="101" name="Rounded Rectangle 100">
                <a:extLst>
                  <a:ext uri="{FF2B5EF4-FFF2-40B4-BE49-F238E27FC236}">
                    <a16:creationId xmlns:a16="http://schemas.microsoft.com/office/drawing/2014/main" id="{4A117AF1-812C-8C64-BC2C-E140DCA678FD}"/>
                  </a:ext>
                </a:extLst>
              </p:cNvPr>
              <p:cNvSpPr/>
              <p:nvPr/>
            </p:nvSpPr>
            <p:spPr>
              <a:xfrm>
                <a:off x="1160331" y="1083082"/>
                <a:ext cx="1000916" cy="489297"/>
              </a:xfrm>
              <a:prstGeom prst="roundRect">
                <a:avLst/>
              </a:prstGeom>
              <a:solidFill>
                <a:srgbClr val="F6D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02" name="TextBox 101">
                <a:extLst>
                  <a:ext uri="{FF2B5EF4-FFF2-40B4-BE49-F238E27FC236}">
                    <a16:creationId xmlns:a16="http://schemas.microsoft.com/office/drawing/2014/main" id="{712797F7-8003-2083-7B50-6EDAE46F90EC}"/>
                  </a:ext>
                </a:extLst>
              </p:cNvPr>
              <p:cNvSpPr txBox="1"/>
              <p:nvPr/>
            </p:nvSpPr>
            <p:spPr>
              <a:xfrm>
                <a:off x="1079781" y="1078169"/>
                <a:ext cx="1162015" cy="499128"/>
              </a:xfrm>
              <a:prstGeom prst="rect">
                <a:avLst/>
              </a:prstGeom>
              <a:noFill/>
            </p:spPr>
            <p:txBody>
              <a:bodyPr wrap="square" rtlCol="0">
                <a:spAutoFit/>
              </a:bodyPr>
              <a:lstStyle/>
              <a:p>
                <a:pPr algn="ctr"/>
                <a:r>
                  <a:rPr lang="en-US" sz="500">
                    <a:solidFill>
                      <a:srgbClr val="DB5D00"/>
                    </a:solidFill>
                    <a:latin typeface="+mj-lt"/>
                  </a:rPr>
                  <a:t>1.3.4 Measure </a:t>
                </a:r>
              </a:p>
              <a:p>
                <a:pPr algn="ctr"/>
                <a:r>
                  <a:rPr lang="en-US" sz="500">
                    <a:solidFill>
                      <a:srgbClr val="DB5D00"/>
                    </a:solidFill>
                    <a:latin typeface="+mj-lt"/>
                  </a:rPr>
                  <a:t>Campaign</a:t>
                </a:r>
              </a:p>
              <a:p>
                <a:pPr algn="ctr"/>
                <a:r>
                  <a:rPr lang="en-US" sz="500">
                    <a:solidFill>
                      <a:srgbClr val="DB5D00"/>
                    </a:solidFill>
                    <a:latin typeface="+mj-lt"/>
                  </a:rPr>
                  <a:t>Performance</a:t>
                </a:r>
              </a:p>
            </p:txBody>
          </p:sp>
        </p:grpSp>
        <p:grpSp>
          <p:nvGrpSpPr>
            <p:cNvPr id="103" name="Group 102">
              <a:extLst>
                <a:ext uri="{FF2B5EF4-FFF2-40B4-BE49-F238E27FC236}">
                  <a16:creationId xmlns:a16="http://schemas.microsoft.com/office/drawing/2014/main" id="{86A01CD2-DE8D-D90B-670A-983D42869616}"/>
                </a:ext>
              </a:extLst>
            </p:cNvPr>
            <p:cNvGrpSpPr/>
            <p:nvPr/>
          </p:nvGrpSpPr>
          <p:grpSpPr>
            <a:xfrm>
              <a:off x="5305154" y="2085872"/>
              <a:ext cx="626914" cy="323165"/>
              <a:chOff x="1079781" y="1078169"/>
              <a:chExt cx="1162015" cy="499128"/>
            </a:xfrm>
          </p:grpSpPr>
          <p:sp>
            <p:nvSpPr>
              <p:cNvPr id="104" name="Rounded Rectangle 103">
                <a:extLst>
                  <a:ext uri="{FF2B5EF4-FFF2-40B4-BE49-F238E27FC236}">
                    <a16:creationId xmlns:a16="http://schemas.microsoft.com/office/drawing/2014/main" id="{8C359594-ED2B-0489-22FD-8338547AAC24}"/>
                  </a:ext>
                </a:extLst>
              </p:cNvPr>
              <p:cNvSpPr/>
              <p:nvPr/>
            </p:nvSpPr>
            <p:spPr>
              <a:xfrm>
                <a:off x="1160331" y="1083082"/>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05" name="TextBox 104">
                <a:extLst>
                  <a:ext uri="{FF2B5EF4-FFF2-40B4-BE49-F238E27FC236}">
                    <a16:creationId xmlns:a16="http://schemas.microsoft.com/office/drawing/2014/main" id="{32E6914C-C567-5601-07DB-4B42BEE9ADDF}"/>
                  </a:ext>
                </a:extLst>
              </p:cNvPr>
              <p:cNvSpPr txBox="1"/>
              <p:nvPr/>
            </p:nvSpPr>
            <p:spPr>
              <a:xfrm>
                <a:off x="1079781" y="1078169"/>
                <a:ext cx="1162015" cy="499128"/>
              </a:xfrm>
              <a:prstGeom prst="rect">
                <a:avLst/>
              </a:prstGeom>
              <a:noFill/>
            </p:spPr>
            <p:txBody>
              <a:bodyPr wrap="square" rtlCol="0">
                <a:spAutoFit/>
              </a:bodyPr>
              <a:lstStyle/>
              <a:p>
                <a:pPr algn="ctr"/>
                <a:r>
                  <a:rPr lang="en-US" sz="500">
                    <a:solidFill>
                      <a:srgbClr val="00758C"/>
                    </a:solidFill>
                    <a:latin typeface="+mj-lt"/>
                  </a:rPr>
                  <a:t>2.1.1 Add New Products to Catalogue</a:t>
                </a:r>
              </a:p>
            </p:txBody>
          </p:sp>
        </p:grpSp>
        <p:grpSp>
          <p:nvGrpSpPr>
            <p:cNvPr id="106" name="Group 105">
              <a:extLst>
                <a:ext uri="{FF2B5EF4-FFF2-40B4-BE49-F238E27FC236}">
                  <a16:creationId xmlns:a16="http://schemas.microsoft.com/office/drawing/2014/main" id="{AE81D0A3-5115-4832-716B-24063B793BCD}"/>
                </a:ext>
              </a:extLst>
            </p:cNvPr>
            <p:cNvGrpSpPr/>
            <p:nvPr/>
          </p:nvGrpSpPr>
          <p:grpSpPr>
            <a:xfrm>
              <a:off x="5305154" y="2487884"/>
              <a:ext cx="626914" cy="316800"/>
              <a:chOff x="1079781" y="1080625"/>
              <a:chExt cx="1162015" cy="489297"/>
            </a:xfrm>
          </p:grpSpPr>
          <p:sp>
            <p:nvSpPr>
              <p:cNvPr id="107" name="Rounded Rectangle 106">
                <a:extLst>
                  <a:ext uri="{FF2B5EF4-FFF2-40B4-BE49-F238E27FC236}">
                    <a16:creationId xmlns:a16="http://schemas.microsoft.com/office/drawing/2014/main" id="{62477498-C7FB-A25D-90B0-D2580C481418}"/>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08" name="TextBox 107">
                <a:extLst>
                  <a:ext uri="{FF2B5EF4-FFF2-40B4-BE49-F238E27FC236}">
                    <a16:creationId xmlns:a16="http://schemas.microsoft.com/office/drawing/2014/main" id="{92744C87-BC6F-8EA8-5970-7E68C61746BA}"/>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2.1.2 Calculate Shipping Charges</a:t>
                </a:r>
              </a:p>
            </p:txBody>
          </p:sp>
        </p:grpSp>
        <p:grpSp>
          <p:nvGrpSpPr>
            <p:cNvPr id="109" name="Group 108">
              <a:extLst>
                <a:ext uri="{FF2B5EF4-FFF2-40B4-BE49-F238E27FC236}">
                  <a16:creationId xmlns:a16="http://schemas.microsoft.com/office/drawing/2014/main" id="{99BD5734-3296-CE7A-F30E-28E8AC4E0380}"/>
                </a:ext>
              </a:extLst>
            </p:cNvPr>
            <p:cNvGrpSpPr/>
            <p:nvPr/>
          </p:nvGrpSpPr>
          <p:grpSpPr>
            <a:xfrm>
              <a:off x="5305154" y="2883531"/>
              <a:ext cx="626914" cy="316800"/>
              <a:chOff x="1079781" y="1080625"/>
              <a:chExt cx="1162015" cy="489297"/>
            </a:xfrm>
          </p:grpSpPr>
          <p:sp>
            <p:nvSpPr>
              <p:cNvPr id="110" name="Rounded Rectangle 109">
                <a:extLst>
                  <a:ext uri="{FF2B5EF4-FFF2-40B4-BE49-F238E27FC236}">
                    <a16:creationId xmlns:a16="http://schemas.microsoft.com/office/drawing/2014/main" id="{98D5B03B-3CE7-BB30-395A-8DF11C1419EB}"/>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11" name="TextBox 110">
                <a:extLst>
                  <a:ext uri="{FF2B5EF4-FFF2-40B4-BE49-F238E27FC236}">
                    <a16:creationId xmlns:a16="http://schemas.microsoft.com/office/drawing/2014/main" id="{F894E254-9A26-E257-06A0-ED6405156B42}"/>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2.1.3 Add PayPal Payment Channel</a:t>
                </a:r>
              </a:p>
            </p:txBody>
          </p:sp>
        </p:grpSp>
        <p:grpSp>
          <p:nvGrpSpPr>
            <p:cNvPr id="112" name="Group 111">
              <a:extLst>
                <a:ext uri="{FF2B5EF4-FFF2-40B4-BE49-F238E27FC236}">
                  <a16:creationId xmlns:a16="http://schemas.microsoft.com/office/drawing/2014/main" id="{27DE8539-7D4F-6870-56FE-9AB9A74B6DCA}"/>
                </a:ext>
              </a:extLst>
            </p:cNvPr>
            <p:cNvGrpSpPr/>
            <p:nvPr/>
          </p:nvGrpSpPr>
          <p:grpSpPr>
            <a:xfrm>
              <a:off x="5305154" y="3279179"/>
              <a:ext cx="626914" cy="316800"/>
              <a:chOff x="1079781" y="1080625"/>
              <a:chExt cx="1162015" cy="489297"/>
            </a:xfrm>
          </p:grpSpPr>
          <p:sp>
            <p:nvSpPr>
              <p:cNvPr id="113" name="Rounded Rectangle 112">
                <a:extLst>
                  <a:ext uri="{FF2B5EF4-FFF2-40B4-BE49-F238E27FC236}">
                    <a16:creationId xmlns:a16="http://schemas.microsoft.com/office/drawing/2014/main" id="{F7196213-ED2D-5EA5-D224-CBD608C3905A}"/>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14" name="TextBox 113">
                <a:extLst>
                  <a:ext uri="{FF2B5EF4-FFF2-40B4-BE49-F238E27FC236}">
                    <a16:creationId xmlns:a16="http://schemas.microsoft.com/office/drawing/2014/main" id="{ACC420CC-047D-8D69-C0FF-A42D4DACF203}"/>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2.1.4 Request Reviews</a:t>
                </a:r>
              </a:p>
            </p:txBody>
          </p:sp>
        </p:grpSp>
        <p:grpSp>
          <p:nvGrpSpPr>
            <p:cNvPr id="115" name="Group 114">
              <a:extLst>
                <a:ext uri="{FF2B5EF4-FFF2-40B4-BE49-F238E27FC236}">
                  <a16:creationId xmlns:a16="http://schemas.microsoft.com/office/drawing/2014/main" id="{6363DC61-78B8-EFB4-ED87-E0875823F8DD}"/>
                </a:ext>
              </a:extLst>
            </p:cNvPr>
            <p:cNvGrpSpPr/>
            <p:nvPr/>
          </p:nvGrpSpPr>
          <p:grpSpPr>
            <a:xfrm>
              <a:off x="5305154" y="3782821"/>
              <a:ext cx="626914" cy="316800"/>
              <a:chOff x="1079781" y="1080625"/>
              <a:chExt cx="1162015" cy="489297"/>
            </a:xfrm>
          </p:grpSpPr>
          <p:sp>
            <p:nvSpPr>
              <p:cNvPr id="116" name="Rounded Rectangle 115">
                <a:extLst>
                  <a:ext uri="{FF2B5EF4-FFF2-40B4-BE49-F238E27FC236}">
                    <a16:creationId xmlns:a16="http://schemas.microsoft.com/office/drawing/2014/main" id="{1E7547B1-C2D8-2E86-93AA-E779B2BADB79}"/>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17" name="TextBox 116">
                <a:extLst>
                  <a:ext uri="{FF2B5EF4-FFF2-40B4-BE49-F238E27FC236}">
                    <a16:creationId xmlns:a16="http://schemas.microsoft.com/office/drawing/2014/main" id="{4DD8A01A-899E-3C6E-BCE4-F459A26F606E}"/>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2.2.1 Consolidate Clearance Items</a:t>
                </a:r>
              </a:p>
            </p:txBody>
          </p:sp>
        </p:grpSp>
        <p:grpSp>
          <p:nvGrpSpPr>
            <p:cNvPr id="118" name="Group 117">
              <a:extLst>
                <a:ext uri="{FF2B5EF4-FFF2-40B4-BE49-F238E27FC236}">
                  <a16:creationId xmlns:a16="http://schemas.microsoft.com/office/drawing/2014/main" id="{834A587E-E4EB-08C5-7DC7-AA39A3A9BAE5}"/>
                </a:ext>
              </a:extLst>
            </p:cNvPr>
            <p:cNvGrpSpPr/>
            <p:nvPr/>
          </p:nvGrpSpPr>
          <p:grpSpPr>
            <a:xfrm>
              <a:off x="5305154" y="4180060"/>
              <a:ext cx="626914" cy="316800"/>
              <a:chOff x="1079781" y="1080625"/>
              <a:chExt cx="1162015" cy="489297"/>
            </a:xfrm>
          </p:grpSpPr>
          <p:sp>
            <p:nvSpPr>
              <p:cNvPr id="119" name="Rounded Rectangle 118">
                <a:extLst>
                  <a:ext uri="{FF2B5EF4-FFF2-40B4-BE49-F238E27FC236}">
                    <a16:creationId xmlns:a16="http://schemas.microsoft.com/office/drawing/2014/main" id="{4D1A68E0-B5AF-FFD6-E8DF-95B4B82A029E}"/>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20" name="TextBox 119">
                <a:extLst>
                  <a:ext uri="{FF2B5EF4-FFF2-40B4-BE49-F238E27FC236}">
                    <a16:creationId xmlns:a16="http://schemas.microsoft.com/office/drawing/2014/main" id="{D058BA78-6D78-A2E5-5E90-4BA8310587ED}"/>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2.2.2 Produce B2B Reports</a:t>
                </a:r>
              </a:p>
            </p:txBody>
          </p:sp>
        </p:grpSp>
        <p:grpSp>
          <p:nvGrpSpPr>
            <p:cNvPr id="121" name="Group 120">
              <a:extLst>
                <a:ext uri="{FF2B5EF4-FFF2-40B4-BE49-F238E27FC236}">
                  <a16:creationId xmlns:a16="http://schemas.microsoft.com/office/drawing/2014/main" id="{0EBDE462-FCDF-B2B4-F698-D06A47B6B472}"/>
                </a:ext>
              </a:extLst>
            </p:cNvPr>
            <p:cNvGrpSpPr/>
            <p:nvPr/>
          </p:nvGrpSpPr>
          <p:grpSpPr>
            <a:xfrm>
              <a:off x="5305154" y="4577299"/>
              <a:ext cx="626914" cy="316800"/>
              <a:chOff x="1079781" y="1080625"/>
              <a:chExt cx="1162015" cy="489297"/>
            </a:xfrm>
          </p:grpSpPr>
          <p:sp>
            <p:nvSpPr>
              <p:cNvPr id="122" name="Rounded Rectangle 121">
                <a:extLst>
                  <a:ext uri="{FF2B5EF4-FFF2-40B4-BE49-F238E27FC236}">
                    <a16:creationId xmlns:a16="http://schemas.microsoft.com/office/drawing/2014/main" id="{C4C5E1C8-63EE-4869-28D7-3FB2CD144E1D}"/>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23" name="TextBox 122">
                <a:extLst>
                  <a:ext uri="{FF2B5EF4-FFF2-40B4-BE49-F238E27FC236}">
                    <a16:creationId xmlns:a16="http://schemas.microsoft.com/office/drawing/2014/main" id="{63D12A54-EB3A-B85C-E5B9-629F0EF6585A}"/>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2.2.3 Generate Monthly Invoices</a:t>
                </a:r>
              </a:p>
            </p:txBody>
          </p:sp>
        </p:grpSp>
        <p:grpSp>
          <p:nvGrpSpPr>
            <p:cNvPr id="124" name="Group 123">
              <a:extLst>
                <a:ext uri="{FF2B5EF4-FFF2-40B4-BE49-F238E27FC236}">
                  <a16:creationId xmlns:a16="http://schemas.microsoft.com/office/drawing/2014/main" id="{7C4B37B8-D07C-41D4-D8C8-545BBDC048F8}"/>
                </a:ext>
              </a:extLst>
            </p:cNvPr>
            <p:cNvGrpSpPr/>
            <p:nvPr/>
          </p:nvGrpSpPr>
          <p:grpSpPr>
            <a:xfrm>
              <a:off x="5305154" y="4974538"/>
              <a:ext cx="626914" cy="316800"/>
              <a:chOff x="1079781" y="1080625"/>
              <a:chExt cx="1162015" cy="489297"/>
            </a:xfrm>
          </p:grpSpPr>
          <p:sp>
            <p:nvSpPr>
              <p:cNvPr id="125" name="Rounded Rectangle 124">
                <a:extLst>
                  <a:ext uri="{FF2B5EF4-FFF2-40B4-BE49-F238E27FC236}">
                    <a16:creationId xmlns:a16="http://schemas.microsoft.com/office/drawing/2014/main" id="{2122A62D-EB91-46D5-24C6-FEF6C38D26D4}"/>
                  </a:ext>
                </a:extLst>
              </p:cNvPr>
              <p:cNvSpPr/>
              <p:nvPr/>
            </p:nvSpPr>
            <p:spPr>
              <a:xfrm>
                <a:off x="1160331" y="1080625"/>
                <a:ext cx="1000916" cy="489297"/>
              </a:xfrm>
              <a:prstGeom prst="roundRect">
                <a:avLst/>
              </a:prstGeom>
              <a:solidFill>
                <a:srgbClr val="BFDC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26" name="TextBox 125">
                <a:extLst>
                  <a:ext uri="{FF2B5EF4-FFF2-40B4-BE49-F238E27FC236}">
                    <a16:creationId xmlns:a16="http://schemas.microsoft.com/office/drawing/2014/main" id="{3BB68515-9710-E476-8283-F477741223B4}"/>
                  </a:ext>
                </a:extLst>
              </p:cNvPr>
              <p:cNvSpPr txBox="1"/>
              <p:nvPr/>
            </p:nvSpPr>
            <p:spPr>
              <a:xfrm>
                <a:off x="1079781" y="1135130"/>
                <a:ext cx="1162015" cy="380288"/>
              </a:xfrm>
              <a:prstGeom prst="rect">
                <a:avLst/>
              </a:prstGeom>
              <a:noFill/>
            </p:spPr>
            <p:txBody>
              <a:bodyPr wrap="square" rtlCol="0">
                <a:spAutoFit/>
              </a:bodyPr>
              <a:lstStyle/>
              <a:p>
                <a:pPr algn="ctr"/>
                <a:r>
                  <a:rPr lang="en-US" sz="500">
                    <a:solidFill>
                      <a:srgbClr val="00758C"/>
                    </a:solidFill>
                    <a:latin typeface="+mj-lt"/>
                  </a:rPr>
                  <a:t>2.2.4 Obtain Feedback</a:t>
                </a:r>
              </a:p>
            </p:txBody>
          </p:sp>
        </p:grpSp>
        <p:grpSp>
          <p:nvGrpSpPr>
            <p:cNvPr id="127" name="Group 126">
              <a:extLst>
                <a:ext uri="{FF2B5EF4-FFF2-40B4-BE49-F238E27FC236}">
                  <a16:creationId xmlns:a16="http://schemas.microsoft.com/office/drawing/2014/main" id="{639CEFD2-2FFB-007D-0871-B3B941E8A502}"/>
                </a:ext>
              </a:extLst>
            </p:cNvPr>
            <p:cNvGrpSpPr/>
            <p:nvPr/>
          </p:nvGrpSpPr>
          <p:grpSpPr>
            <a:xfrm>
              <a:off x="7543391" y="1784074"/>
              <a:ext cx="626914" cy="316800"/>
              <a:chOff x="1079781" y="1080625"/>
              <a:chExt cx="1162015" cy="489297"/>
            </a:xfrm>
          </p:grpSpPr>
          <p:sp>
            <p:nvSpPr>
              <p:cNvPr id="128" name="Rounded Rectangle 127">
                <a:extLst>
                  <a:ext uri="{FF2B5EF4-FFF2-40B4-BE49-F238E27FC236}">
                    <a16:creationId xmlns:a16="http://schemas.microsoft.com/office/drawing/2014/main" id="{47F1A7AF-949C-5F0C-75AC-07A7AA4EFBCE}"/>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129" name="TextBox 128">
                <a:extLst>
                  <a:ext uri="{FF2B5EF4-FFF2-40B4-BE49-F238E27FC236}">
                    <a16:creationId xmlns:a16="http://schemas.microsoft.com/office/drawing/2014/main" id="{1BEAD230-65A9-98BA-678B-2D4D4F20861E}"/>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3.1.1 User Story</a:t>
                </a:r>
              </a:p>
            </p:txBody>
          </p:sp>
        </p:grpSp>
        <p:grpSp>
          <p:nvGrpSpPr>
            <p:cNvPr id="217" name="Group 216">
              <a:extLst>
                <a:ext uri="{FF2B5EF4-FFF2-40B4-BE49-F238E27FC236}">
                  <a16:creationId xmlns:a16="http://schemas.microsoft.com/office/drawing/2014/main" id="{5B8E70C4-38E8-102F-B30A-4160F3151EA7}"/>
                </a:ext>
              </a:extLst>
            </p:cNvPr>
            <p:cNvGrpSpPr/>
            <p:nvPr/>
          </p:nvGrpSpPr>
          <p:grpSpPr>
            <a:xfrm>
              <a:off x="7543391" y="2193427"/>
              <a:ext cx="626914" cy="316800"/>
              <a:chOff x="1079781" y="1080625"/>
              <a:chExt cx="1162015" cy="489297"/>
            </a:xfrm>
          </p:grpSpPr>
          <p:sp>
            <p:nvSpPr>
              <p:cNvPr id="218" name="Rounded Rectangle 217">
                <a:extLst>
                  <a:ext uri="{FF2B5EF4-FFF2-40B4-BE49-F238E27FC236}">
                    <a16:creationId xmlns:a16="http://schemas.microsoft.com/office/drawing/2014/main" id="{B26F1A11-1184-F415-E07B-CF3DBAD3C308}"/>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19" name="TextBox 218">
                <a:extLst>
                  <a:ext uri="{FF2B5EF4-FFF2-40B4-BE49-F238E27FC236}">
                    <a16:creationId xmlns:a16="http://schemas.microsoft.com/office/drawing/2014/main" id="{CCF57670-3868-9062-40FF-12CEA48D71B9}"/>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3.1.2 User Story</a:t>
                </a:r>
              </a:p>
            </p:txBody>
          </p:sp>
        </p:grpSp>
        <p:grpSp>
          <p:nvGrpSpPr>
            <p:cNvPr id="220" name="Group 219">
              <a:extLst>
                <a:ext uri="{FF2B5EF4-FFF2-40B4-BE49-F238E27FC236}">
                  <a16:creationId xmlns:a16="http://schemas.microsoft.com/office/drawing/2014/main" id="{D914FCDC-A6EF-E3D0-5DB7-1FDB24E4D3AC}"/>
                </a:ext>
              </a:extLst>
            </p:cNvPr>
            <p:cNvGrpSpPr/>
            <p:nvPr/>
          </p:nvGrpSpPr>
          <p:grpSpPr>
            <a:xfrm>
              <a:off x="7543391" y="2602780"/>
              <a:ext cx="626914" cy="316800"/>
              <a:chOff x="1079781" y="1080625"/>
              <a:chExt cx="1162015" cy="489297"/>
            </a:xfrm>
          </p:grpSpPr>
          <p:sp>
            <p:nvSpPr>
              <p:cNvPr id="221" name="Rounded Rectangle 220">
                <a:extLst>
                  <a:ext uri="{FF2B5EF4-FFF2-40B4-BE49-F238E27FC236}">
                    <a16:creationId xmlns:a16="http://schemas.microsoft.com/office/drawing/2014/main" id="{26129069-1132-E810-A97F-42D004E09E12}"/>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22" name="TextBox 221">
                <a:extLst>
                  <a:ext uri="{FF2B5EF4-FFF2-40B4-BE49-F238E27FC236}">
                    <a16:creationId xmlns:a16="http://schemas.microsoft.com/office/drawing/2014/main" id="{B849F304-4BA2-2338-0934-2B71DD60F352}"/>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3.1.3 User Story</a:t>
                </a:r>
              </a:p>
            </p:txBody>
          </p:sp>
        </p:grpSp>
        <p:grpSp>
          <p:nvGrpSpPr>
            <p:cNvPr id="223" name="Group 222">
              <a:extLst>
                <a:ext uri="{FF2B5EF4-FFF2-40B4-BE49-F238E27FC236}">
                  <a16:creationId xmlns:a16="http://schemas.microsoft.com/office/drawing/2014/main" id="{37FABF77-CC14-AA27-65FA-96BACFDB8A10}"/>
                </a:ext>
              </a:extLst>
            </p:cNvPr>
            <p:cNvGrpSpPr/>
            <p:nvPr/>
          </p:nvGrpSpPr>
          <p:grpSpPr>
            <a:xfrm>
              <a:off x="7543391" y="3012133"/>
              <a:ext cx="626914" cy="316800"/>
              <a:chOff x="1079781" y="1080625"/>
              <a:chExt cx="1162015" cy="489297"/>
            </a:xfrm>
          </p:grpSpPr>
          <p:sp>
            <p:nvSpPr>
              <p:cNvPr id="224" name="Rounded Rectangle 223">
                <a:extLst>
                  <a:ext uri="{FF2B5EF4-FFF2-40B4-BE49-F238E27FC236}">
                    <a16:creationId xmlns:a16="http://schemas.microsoft.com/office/drawing/2014/main" id="{DB43188B-DF75-A3DF-2239-1B4889423FA5}"/>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25" name="TextBox 224">
                <a:extLst>
                  <a:ext uri="{FF2B5EF4-FFF2-40B4-BE49-F238E27FC236}">
                    <a16:creationId xmlns:a16="http://schemas.microsoft.com/office/drawing/2014/main" id="{D40BDC07-8381-B448-FA7C-126CB6D5C30C}"/>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3.1.4 User Story</a:t>
                </a:r>
              </a:p>
            </p:txBody>
          </p:sp>
        </p:grpSp>
        <p:grpSp>
          <p:nvGrpSpPr>
            <p:cNvPr id="226" name="Group 225">
              <a:extLst>
                <a:ext uri="{FF2B5EF4-FFF2-40B4-BE49-F238E27FC236}">
                  <a16:creationId xmlns:a16="http://schemas.microsoft.com/office/drawing/2014/main" id="{CF5DE030-2085-64BC-A792-514EFE17462B}"/>
                </a:ext>
              </a:extLst>
            </p:cNvPr>
            <p:cNvGrpSpPr/>
            <p:nvPr/>
          </p:nvGrpSpPr>
          <p:grpSpPr>
            <a:xfrm>
              <a:off x="7543391" y="3421486"/>
              <a:ext cx="626914" cy="316800"/>
              <a:chOff x="1079781" y="1080625"/>
              <a:chExt cx="1162015" cy="489297"/>
            </a:xfrm>
          </p:grpSpPr>
          <p:sp>
            <p:nvSpPr>
              <p:cNvPr id="227" name="Rounded Rectangle 226">
                <a:extLst>
                  <a:ext uri="{FF2B5EF4-FFF2-40B4-BE49-F238E27FC236}">
                    <a16:creationId xmlns:a16="http://schemas.microsoft.com/office/drawing/2014/main" id="{EE00D78F-5F86-DDA3-0BCC-A7B43E21F36E}"/>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28" name="TextBox 227">
                <a:extLst>
                  <a:ext uri="{FF2B5EF4-FFF2-40B4-BE49-F238E27FC236}">
                    <a16:creationId xmlns:a16="http://schemas.microsoft.com/office/drawing/2014/main" id="{3CAB2A5B-0F11-B193-B2E9-F90E08CC58D2}"/>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3.2.1 User Story</a:t>
                </a:r>
              </a:p>
            </p:txBody>
          </p:sp>
        </p:grpSp>
        <p:grpSp>
          <p:nvGrpSpPr>
            <p:cNvPr id="229" name="Group 228">
              <a:extLst>
                <a:ext uri="{FF2B5EF4-FFF2-40B4-BE49-F238E27FC236}">
                  <a16:creationId xmlns:a16="http://schemas.microsoft.com/office/drawing/2014/main" id="{5BC15D6D-0A12-5727-0757-36340BEF3D56}"/>
                </a:ext>
              </a:extLst>
            </p:cNvPr>
            <p:cNvGrpSpPr/>
            <p:nvPr/>
          </p:nvGrpSpPr>
          <p:grpSpPr>
            <a:xfrm>
              <a:off x="7543391" y="3830839"/>
              <a:ext cx="626914" cy="316800"/>
              <a:chOff x="1079781" y="1080625"/>
              <a:chExt cx="1162015" cy="489297"/>
            </a:xfrm>
          </p:grpSpPr>
          <p:sp>
            <p:nvSpPr>
              <p:cNvPr id="230" name="Rounded Rectangle 229">
                <a:extLst>
                  <a:ext uri="{FF2B5EF4-FFF2-40B4-BE49-F238E27FC236}">
                    <a16:creationId xmlns:a16="http://schemas.microsoft.com/office/drawing/2014/main" id="{EEF41978-7006-3DDD-89AA-1FB9C9F72248}"/>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31" name="TextBox 230">
                <a:extLst>
                  <a:ext uri="{FF2B5EF4-FFF2-40B4-BE49-F238E27FC236}">
                    <a16:creationId xmlns:a16="http://schemas.microsoft.com/office/drawing/2014/main" id="{EA785DE3-9DB0-BC4D-8EBF-10BEA71759C3}"/>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3.2.2 User Story</a:t>
                </a:r>
              </a:p>
            </p:txBody>
          </p:sp>
        </p:grpSp>
        <p:grpSp>
          <p:nvGrpSpPr>
            <p:cNvPr id="232" name="Group 231">
              <a:extLst>
                <a:ext uri="{FF2B5EF4-FFF2-40B4-BE49-F238E27FC236}">
                  <a16:creationId xmlns:a16="http://schemas.microsoft.com/office/drawing/2014/main" id="{21AADA49-8EFD-710F-948F-B939696BE8F8}"/>
                </a:ext>
              </a:extLst>
            </p:cNvPr>
            <p:cNvGrpSpPr/>
            <p:nvPr/>
          </p:nvGrpSpPr>
          <p:grpSpPr>
            <a:xfrm>
              <a:off x="7543391" y="4240192"/>
              <a:ext cx="626914" cy="316800"/>
              <a:chOff x="1079781" y="1080625"/>
              <a:chExt cx="1162015" cy="489297"/>
            </a:xfrm>
          </p:grpSpPr>
          <p:sp>
            <p:nvSpPr>
              <p:cNvPr id="233" name="Rounded Rectangle 232">
                <a:extLst>
                  <a:ext uri="{FF2B5EF4-FFF2-40B4-BE49-F238E27FC236}">
                    <a16:creationId xmlns:a16="http://schemas.microsoft.com/office/drawing/2014/main" id="{6C61D9BE-0792-6C92-D21D-CE4ADFA227DA}"/>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34" name="TextBox 233">
                <a:extLst>
                  <a:ext uri="{FF2B5EF4-FFF2-40B4-BE49-F238E27FC236}">
                    <a16:creationId xmlns:a16="http://schemas.microsoft.com/office/drawing/2014/main" id="{10531E07-DBD9-95BB-F1D0-B9D6B26957C0}"/>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3.2.3 User Story</a:t>
                </a:r>
              </a:p>
            </p:txBody>
          </p:sp>
        </p:grpSp>
        <p:grpSp>
          <p:nvGrpSpPr>
            <p:cNvPr id="235" name="Group 234">
              <a:extLst>
                <a:ext uri="{FF2B5EF4-FFF2-40B4-BE49-F238E27FC236}">
                  <a16:creationId xmlns:a16="http://schemas.microsoft.com/office/drawing/2014/main" id="{8711F17F-5B7E-5DC6-336F-520332E446BD}"/>
                </a:ext>
              </a:extLst>
            </p:cNvPr>
            <p:cNvGrpSpPr/>
            <p:nvPr/>
          </p:nvGrpSpPr>
          <p:grpSpPr>
            <a:xfrm>
              <a:off x="7543391" y="4649545"/>
              <a:ext cx="626914" cy="316800"/>
              <a:chOff x="1079781" y="1080625"/>
              <a:chExt cx="1162015" cy="489297"/>
            </a:xfrm>
          </p:grpSpPr>
          <p:sp>
            <p:nvSpPr>
              <p:cNvPr id="236" name="Rounded Rectangle 235">
                <a:extLst>
                  <a:ext uri="{FF2B5EF4-FFF2-40B4-BE49-F238E27FC236}">
                    <a16:creationId xmlns:a16="http://schemas.microsoft.com/office/drawing/2014/main" id="{FC243000-22D7-E1D1-D78B-F9AB5C76EEB5}"/>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37" name="TextBox 236">
                <a:extLst>
                  <a:ext uri="{FF2B5EF4-FFF2-40B4-BE49-F238E27FC236}">
                    <a16:creationId xmlns:a16="http://schemas.microsoft.com/office/drawing/2014/main" id="{8727EF5D-C20F-6FF4-4C72-26E0FED7E66E}"/>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3.3.1 User Story</a:t>
                </a:r>
              </a:p>
            </p:txBody>
          </p:sp>
        </p:grpSp>
        <p:grpSp>
          <p:nvGrpSpPr>
            <p:cNvPr id="238" name="Group 237">
              <a:extLst>
                <a:ext uri="{FF2B5EF4-FFF2-40B4-BE49-F238E27FC236}">
                  <a16:creationId xmlns:a16="http://schemas.microsoft.com/office/drawing/2014/main" id="{1E6246AB-3E93-2334-4941-D0DEA6A638C9}"/>
                </a:ext>
              </a:extLst>
            </p:cNvPr>
            <p:cNvGrpSpPr/>
            <p:nvPr/>
          </p:nvGrpSpPr>
          <p:grpSpPr>
            <a:xfrm>
              <a:off x="7543391" y="5058898"/>
              <a:ext cx="626914" cy="316800"/>
              <a:chOff x="1079781" y="1080625"/>
              <a:chExt cx="1162015" cy="489297"/>
            </a:xfrm>
          </p:grpSpPr>
          <p:sp>
            <p:nvSpPr>
              <p:cNvPr id="239" name="Rounded Rectangle 238">
                <a:extLst>
                  <a:ext uri="{FF2B5EF4-FFF2-40B4-BE49-F238E27FC236}">
                    <a16:creationId xmlns:a16="http://schemas.microsoft.com/office/drawing/2014/main" id="{092247C0-A497-DB95-6F78-AC1F30CE4D83}"/>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40" name="TextBox 239">
                <a:extLst>
                  <a:ext uri="{FF2B5EF4-FFF2-40B4-BE49-F238E27FC236}">
                    <a16:creationId xmlns:a16="http://schemas.microsoft.com/office/drawing/2014/main" id="{5FA4FE57-7C1E-71F7-03CC-48698E800378}"/>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3.3.2 User Story</a:t>
                </a:r>
              </a:p>
            </p:txBody>
          </p:sp>
        </p:grpSp>
        <p:grpSp>
          <p:nvGrpSpPr>
            <p:cNvPr id="241" name="Group 240">
              <a:extLst>
                <a:ext uri="{FF2B5EF4-FFF2-40B4-BE49-F238E27FC236}">
                  <a16:creationId xmlns:a16="http://schemas.microsoft.com/office/drawing/2014/main" id="{A111B8BD-C654-8BCA-93CC-4AE64B76CE1F}"/>
                </a:ext>
              </a:extLst>
            </p:cNvPr>
            <p:cNvGrpSpPr/>
            <p:nvPr/>
          </p:nvGrpSpPr>
          <p:grpSpPr>
            <a:xfrm>
              <a:off x="7543391" y="5468254"/>
              <a:ext cx="626914" cy="316800"/>
              <a:chOff x="1079781" y="1080625"/>
              <a:chExt cx="1162015" cy="489297"/>
            </a:xfrm>
          </p:grpSpPr>
          <p:sp>
            <p:nvSpPr>
              <p:cNvPr id="242" name="Rounded Rectangle 241">
                <a:extLst>
                  <a:ext uri="{FF2B5EF4-FFF2-40B4-BE49-F238E27FC236}">
                    <a16:creationId xmlns:a16="http://schemas.microsoft.com/office/drawing/2014/main" id="{D0037973-8C25-65BF-19C4-6AFB0CDDFDB1}"/>
                  </a:ext>
                </a:extLst>
              </p:cNvPr>
              <p:cNvSpPr/>
              <p:nvPr/>
            </p:nvSpPr>
            <p:spPr>
              <a:xfrm>
                <a:off x="1160331" y="1080625"/>
                <a:ext cx="1000916" cy="489297"/>
              </a:xfrm>
              <a:prstGeom prst="roundRect">
                <a:avLst/>
              </a:prstGeom>
              <a:solidFill>
                <a:srgbClr val="BF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43" name="TextBox 242">
                <a:extLst>
                  <a:ext uri="{FF2B5EF4-FFF2-40B4-BE49-F238E27FC236}">
                    <a16:creationId xmlns:a16="http://schemas.microsoft.com/office/drawing/2014/main" id="{DDA6E163-EFAC-B34F-138B-DC0BE8F36151}"/>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002E38"/>
                    </a:solidFill>
                    <a:latin typeface="Roboto Condensed" panose="02000000000000000000" pitchFamily="2" charset="0"/>
                    <a:ea typeface="Roboto Condensed" panose="02000000000000000000" pitchFamily="2" charset="0"/>
                  </a:rPr>
                  <a:t>3.3.3 User Story</a:t>
                </a:r>
              </a:p>
            </p:txBody>
          </p:sp>
        </p:grpSp>
        <p:grpSp>
          <p:nvGrpSpPr>
            <p:cNvPr id="244" name="Group 243">
              <a:extLst>
                <a:ext uri="{FF2B5EF4-FFF2-40B4-BE49-F238E27FC236}">
                  <a16:creationId xmlns:a16="http://schemas.microsoft.com/office/drawing/2014/main" id="{3DCE3DA1-6497-9A2D-F61B-08534C8A8A12}"/>
                </a:ext>
              </a:extLst>
            </p:cNvPr>
            <p:cNvGrpSpPr/>
            <p:nvPr/>
          </p:nvGrpSpPr>
          <p:grpSpPr>
            <a:xfrm>
              <a:off x="9782935" y="1784074"/>
              <a:ext cx="626914" cy="316800"/>
              <a:chOff x="1079781" y="1080625"/>
              <a:chExt cx="1162015" cy="489297"/>
            </a:xfrm>
          </p:grpSpPr>
          <p:sp>
            <p:nvSpPr>
              <p:cNvPr id="245" name="Rounded Rectangle 244">
                <a:extLst>
                  <a:ext uri="{FF2B5EF4-FFF2-40B4-BE49-F238E27FC236}">
                    <a16:creationId xmlns:a16="http://schemas.microsoft.com/office/drawing/2014/main" id="{A84CABB7-4837-1028-DD1E-F38147632907}"/>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46" name="TextBox 245">
                <a:extLst>
                  <a:ext uri="{FF2B5EF4-FFF2-40B4-BE49-F238E27FC236}">
                    <a16:creationId xmlns:a16="http://schemas.microsoft.com/office/drawing/2014/main" id="{BC778EA6-CD4E-BC3F-E2DA-E132F089544D}"/>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4.1.1 User Story</a:t>
                </a:r>
              </a:p>
            </p:txBody>
          </p:sp>
        </p:grpSp>
        <p:grpSp>
          <p:nvGrpSpPr>
            <p:cNvPr id="247" name="Group 246">
              <a:extLst>
                <a:ext uri="{FF2B5EF4-FFF2-40B4-BE49-F238E27FC236}">
                  <a16:creationId xmlns:a16="http://schemas.microsoft.com/office/drawing/2014/main" id="{395C5D49-4CD0-0D36-214E-628CF583ADAE}"/>
                </a:ext>
              </a:extLst>
            </p:cNvPr>
            <p:cNvGrpSpPr/>
            <p:nvPr/>
          </p:nvGrpSpPr>
          <p:grpSpPr>
            <a:xfrm>
              <a:off x="9782935" y="2193427"/>
              <a:ext cx="626914" cy="316800"/>
              <a:chOff x="1079781" y="1080625"/>
              <a:chExt cx="1162015" cy="489297"/>
            </a:xfrm>
          </p:grpSpPr>
          <p:sp>
            <p:nvSpPr>
              <p:cNvPr id="248" name="Rounded Rectangle 247">
                <a:extLst>
                  <a:ext uri="{FF2B5EF4-FFF2-40B4-BE49-F238E27FC236}">
                    <a16:creationId xmlns:a16="http://schemas.microsoft.com/office/drawing/2014/main" id="{411DBB8E-66A2-92D5-41EF-6B96B4B0B7A3}"/>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49" name="TextBox 248">
                <a:extLst>
                  <a:ext uri="{FF2B5EF4-FFF2-40B4-BE49-F238E27FC236}">
                    <a16:creationId xmlns:a16="http://schemas.microsoft.com/office/drawing/2014/main" id="{986DDB6E-74AD-27DF-80A2-42299DD39050}"/>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4.1.2 User Story</a:t>
                </a:r>
              </a:p>
            </p:txBody>
          </p:sp>
        </p:grpSp>
        <p:grpSp>
          <p:nvGrpSpPr>
            <p:cNvPr id="250" name="Group 249">
              <a:extLst>
                <a:ext uri="{FF2B5EF4-FFF2-40B4-BE49-F238E27FC236}">
                  <a16:creationId xmlns:a16="http://schemas.microsoft.com/office/drawing/2014/main" id="{A6FE5F87-2646-CDF4-4FA8-7B44386E8DE0}"/>
                </a:ext>
              </a:extLst>
            </p:cNvPr>
            <p:cNvGrpSpPr/>
            <p:nvPr/>
          </p:nvGrpSpPr>
          <p:grpSpPr>
            <a:xfrm>
              <a:off x="9782935" y="2602780"/>
              <a:ext cx="626914" cy="316800"/>
              <a:chOff x="1079781" y="1080625"/>
              <a:chExt cx="1162015" cy="489297"/>
            </a:xfrm>
          </p:grpSpPr>
          <p:sp>
            <p:nvSpPr>
              <p:cNvPr id="251" name="Rounded Rectangle 250">
                <a:extLst>
                  <a:ext uri="{FF2B5EF4-FFF2-40B4-BE49-F238E27FC236}">
                    <a16:creationId xmlns:a16="http://schemas.microsoft.com/office/drawing/2014/main" id="{65A4F4C7-7997-CCAD-E2BD-5A0E27267828}"/>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52" name="TextBox 251">
                <a:extLst>
                  <a:ext uri="{FF2B5EF4-FFF2-40B4-BE49-F238E27FC236}">
                    <a16:creationId xmlns:a16="http://schemas.microsoft.com/office/drawing/2014/main" id="{A9BCFCE5-7BE6-CF0A-E805-B4F587A31907}"/>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4.1.3 User Story</a:t>
                </a:r>
              </a:p>
            </p:txBody>
          </p:sp>
        </p:grpSp>
        <p:grpSp>
          <p:nvGrpSpPr>
            <p:cNvPr id="253" name="Group 252">
              <a:extLst>
                <a:ext uri="{FF2B5EF4-FFF2-40B4-BE49-F238E27FC236}">
                  <a16:creationId xmlns:a16="http://schemas.microsoft.com/office/drawing/2014/main" id="{69E402CE-54E2-AEBB-61D9-490A592D1B71}"/>
                </a:ext>
              </a:extLst>
            </p:cNvPr>
            <p:cNvGrpSpPr/>
            <p:nvPr/>
          </p:nvGrpSpPr>
          <p:grpSpPr>
            <a:xfrm>
              <a:off x="9782935" y="3012133"/>
              <a:ext cx="626914" cy="316800"/>
              <a:chOff x="1079781" y="1080625"/>
              <a:chExt cx="1162015" cy="489297"/>
            </a:xfrm>
          </p:grpSpPr>
          <p:sp>
            <p:nvSpPr>
              <p:cNvPr id="254" name="Rounded Rectangle 253">
                <a:extLst>
                  <a:ext uri="{FF2B5EF4-FFF2-40B4-BE49-F238E27FC236}">
                    <a16:creationId xmlns:a16="http://schemas.microsoft.com/office/drawing/2014/main" id="{5DF35154-83DE-F5D1-4212-272CC8E62D75}"/>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55" name="TextBox 254">
                <a:extLst>
                  <a:ext uri="{FF2B5EF4-FFF2-40B4-BE49-F238E27FC236}">
                    <a16:creationId xmlns:a16="http://schemas.microsoft.com/office/drawing/2014/main" id="{B901056D-3D64-1DCE-74A2-A299CFD1417F}"/>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4.1.4 User Story</a:t>
                </a:r>
              </a:p>
            </p:txBody>
          </p:sp>
        </p:grpSp>
        <p:grpSp>
          <p:nvGrpSpPr>
            <p:cNvPr id="256" name="Group 255">
              <a:extLst>
                <a:ext uri="{FF2B5EF4-FFF2-40B4-BE49-F238E27FC236}">
                  <a16:creationId xmlns:a16="http://schemas.microsoft.com/office/drawing/2014/main" id="{73E7AE2D-F4CB-5143-F100-F5016DAA71A3}"/>
                </a:ext>
              </a:extLst>
            </p:cNvPr>
            <p:cNvGrpSpPr/>
            <p:nvPr/>
          </p:nvGrpSpPr>
          <p:grpSpPr>
            <a:xfrm>
              <a:off x="9782935" y="3421486"/>
              <a:ext cx="626914" cy="316800"/>
              <a:chOff x="1079781" y="1080625"/>
              <a:chExt cx="1162015" cy="489297"/>
            </a:xfrm>
          </p:grpSpPr>
          <p:sp>
            <p:nvSpPr>
              <p:cNvPr id="257" name="Rounded Rectangle 256">
                <a:extLst>
                  <a:ext uri="{FF2B5EF4-FFF2-40B4-BE49-F238E27FC236}">
                    <a16:creationId xmlns:a16="http://schemas.microsoft.com/office/drawing/2014/main" id="{BDA8020D-7749-8C62-6F4F-6D464A3BF1D9}"/>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58" name="TextBox 257">
                <a:extLst>
                  <a:ext uri="{FF2B5EF4-FFF2-40B4-BE49-F238E27FC236}">
                    <a16:creationId xmlns:a16="http://schemas.microsoft.com/office/drawing/2014/main" id="{4F568F83-3ED4-2824-715C-40BE44D3BBB7}"/>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4.2.1 User Story</a:t>
                </a:r>
              </a:p>
            </p:txBody>
          </p:sp>
        </p:grpSp>
        <p:grpSp>
          <p:nvGrpSpPr>
            <p:cNvPr id="259" name="Group 258">
              <a:extLst>
                <a:ext uri="{FF2B5EF4-FFF2-40B4-BE49-F238E27FC236}">
                  <a16:creationId xmlns:a16="http://schemas.microsoft.com/office/drawing/2014/main" id="{9D303ABF-E67E-5AC6-39A8-CDC47E9A72FD}"/>
                </a:ext>
              </a:extLst>
            </p:cNvPr>
            <p:cNvGrpSpPr/>
            <p:nvPr/>
          </p:nvGrpSpPr>
          <p:grpSpPr>
            <a:xfrm>
              <a:off x="9782935" y="3830839"/>
              <a:ext cx="626914" cy="316800"/>
              <a:chOff x="1079781" y="1080625"/>
              <a:chExt cx="1162015" cy="489297"/>
            </a:xfrm>
          </p:grpSpPr>
          <p:sp>
            <p:nvSpPr>
              <p:cNvPr id="260" name="Rounded Rectangle 259">
                <a:extLst>
                  <a:ext uri="{FF2B5EF4-FFF2-40B4-BE49-F238E27FC236}">
                    <a16:creationId xmlns:a16="http://schemas.microsoft.com/office/drawing/2014/main" id="{828792AF-B084-63C0-272C-CB5AF900B15B}"/>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61" name="TextBox 260">
                <a:extLst>
                  <a:ext uri="{FF2B5EF4-FFF2-40B4-BE49-F238E27FC236}">
                    <a16:creationId xmlns:a16="http://schemas.microsoft.com/office/drawing/2014/main" id="{93FF7398-0135-A02E-49AD-500ACA4A48AD}"/>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4.2.2 User Story</a:t>
                </a:r>
              </a:p>
            </p:txBody>
          </p:sp>
        </p:grpSp>
        <p:grpSp>
          <p:nvGrpSpPr>
            <p:cNvPr id="262" name="Group 261">
              <a:extLst>
                <a:ext uri="{FF2B5EF4-FFF2-40B4-BE49-F238E27FC236}">
                  <a16:creationId xmlns:a16="http://schemas.microsoft.com/office/drawing/2014/main" id="{57A4CAF2-BEB2-D4C0-1C04-F605790D0FE8}"/>
                </a:ext>
              </a:extLst>
            </p:cNvPr>
            <p:cNvGrpSpPr/>
            <p:nvPr/>
          </p:nvGrpSpPr>
          <p:grpSpPr>
            <a:xfrm>
              <a:off x="9782935" y="4240192"/>
              <a:ext cx="626914" cy="316800"/>
              <a:chOff x="1079781" y="1080625"/>
              <a:chExt cx="1162015" cy="489297"/>
            </a:xfrm>
          </p:grpSpPr>
          <p:sp>
            <p:nvSpPr>
              <p:cNvPr id="263" name="Rounded Rectangle 262">
                <a:extLst>
                  <a:ext uri="{FF2B5EF4-FFF2-40B4-BE49-F238E27FC236}">
                    <a16:creationId xmlns:a16="http://schemas.microsoft.com/office/drawing/2014/main" id="{DFEDB2BA-659E-ACD5-8FFB-B9FFB7791568}"/>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64" name="TextBox 263">
                <a:extLst>
                  <a:ext uri="{FF2B5EF4-FFF2-40B4-BE49-F238E27FC236}">
                    <a16:creationId xmlns:a16="http://schemas.microsoft.com/office/drawing/2014/main" id="{EDD38E9E-8405-0C7C-C9C6-AF4D41937375}"/>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4.2.3 User Story</a:t>
                </a:r>
              </a:p>
            </p:txBody>
          </p:sp>
        </p:grpSp>
        <p:grpSp>
          <p:nvGrpSpPr>
            <p:cNvPr id="265" name="Group 264">
              <a:extLst>
                <a:ext uri="{FF2B5EF4-FFF2-40B4-BE49-F238E27FC236}">
                  <a16:creationId xmlns:a16="http://schemas.microsoft.com/office/drawing/2014/main" id="{F4D73F39-562E-D34C-6417-DD651A6C78A0}"/>
                </a:ext>
              </a:extLst>
            </p:cNvPr>
            <p:cNvGrpSpPr/>
            <p:nvPr/>
          </p:nvGrpSpPr>
          <p:grpSpPr>
            <a:xfrm>
              <a:off x="9782935" y="4649545"/>
              <a:ext cx="626914" cy="316800"/>
              <a:chOff x="1079781" y="1080625"/>
              <a:chExt cx="1162015" cy="489297"/>
            </a:xfrm>
          </p:grpSpPr>
          <p:sp>
            <p:nvSpPr>
              <p:cNvPr id="266" name="Rounded Rectangle 265">
                <a:extLst>
                  <a:ext uri="{FF2B5EF4-FFF2-40B4-BE49-F238E27FC236}">
                    <a16:creationId xmlns:a16="http://schemas.microsoft.com/office/drawing/2014/main" id="{E7CD1DEA-EE4D-CB86-20E2-932F6FCA4CA0}"/>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67" name="TextBox 266">
                <a:extLst>
                  <a:ext uri="{FF2B5EF4-FFF2-40B4-BE49-F238E27FC236}">
                    <a16:creationId xmlns:a16="http://schemas.microsoft.com/office/drawing/2014/main" id="{E07A45CD-0775-A84E-7C02-C86968AA4B77}"/>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4.3.1 User Story</a:t>
                </a:r>
              </a:p>
            </p:txBody>
          </p:sp>
        </p:grpSp>
        <p:grpSp>
          <p:nvGrpSpPr>
            <p:cNvPr id="268" name="Group 267">
              <a:extLst>
                <a:ext uri="{FF2B5EF4-FFF2-40B4-BE49-F238E27FC236}">
                  <a16:creationId xmlns:a16="http://schemas.microsoft.com/office/drawing/2014/main" id="{6C9F2D76-FAE4-B882-8509-F2076075BB8D}"/>
                </a:ext>
              </a:extLst>
            </p:cNvPr>
            <p:cNvGrpSpPr/>
            <p:nvPr/>
          </p:nvGrpSpPr>
          <p:grpSpPr>
            <a:xfrm>
              <a:off x="9782935" y="5058898"/>
              <a:ext cx="626914" cy="316800"/>
              <a:chOff x="1079781" y="1080625"/>
              <a:chExt cx="1162015" cy="489297"/>
            </a:xfrm>
          </p:grpSpPr>
          <p:sp>
            <p:nvSpPr>
              <p:cNvPr id="269" name="Rounded Rectangle 268">
                <a:extLst>
                  <a:ext uri="{FF2B5EF4-FFF2-40B4-BE49-F238E27FC236}">
                    <a16:creationId xmlns:a16="http://schemas.microsoft.com/office/drawing/2014/main" id="{E5754D99-96F1-4815-6D58-F62DB7B78EFD}"/>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70" name="TextBox 269">
                <a:extLst>
                  <a:ext uri="{FF2B5EF4-FFF2-40B4-BE49-F238E27FC236}">
                    <a16:creationId xmlns:a16="http://schemas.microsoft.com/office/drawing/2014/main" id="{E53976A3-2A54-6F7A-528C-63501A281D77}"/>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4.3.2 User Story</a:t>
                </a:r>
              </a:p>
            </p:txBody>
          </p:sp>
        </p:grpSp>
        <p:grpSp>
          <p:nvGrpSpPr>
            <p:cNvPr id="271" name="Group 270">
              <a:extLst>
                <a:ext uri="{FF2B5EF4-FFF2-40B4-BE49-F238E27FC236}">
                  <a16:creationId xmlns:a16="http://schemas.microsoft.com/office/drawing/2014/main" id="{F316B9FB-0DE3-F95B-DB68-F28590E38529}"/>
                </a:ext>
              </a:extLst>
            </p:cNvPr>
            <p:cNvGrpSpPr/>
            <p:nvPr/>
          </p:nvGrpSpPr>
          <p:grpSpPr>
            <a:xfrm>
              <a:off x="9782935" y="5468254"/>
              <a:ext cx="626914" cy="316800"/>
              <a:chOff x="1079781" y="1080625"/>
              <a:chExt cx="1162015" cy="489297"/>
            </a:xfrm>
          </p:grpSpPr>
          <p:sp>
            <p:nvSpPr>
              <p:cNvPr id="272" name="Rounded Rectangle 271">
                <a:extLst>
                  <a:ext uri="{FF2B5EF4-FFF2-40B4-BE49-F238E27FC236}">
                    <a16:creationId xmlns:a16="http://schemas.microsoft.com/office/drawing/2014/main" id="{54E70033-F479-7868-5D9B-F2B09D29E5E9}"/>
                  </a:ext>
                </a:extLst>
              </p:cNvPr>
              <p:cNvSpPr/>
              <p:nvPr/>
            </p:nvSpPr>
            <p:spPr>
              <a:xfrm>
                <a:off x="1160331" y="1080625"/>
                <a:ext cx="1000916" cy="489297"/>
              </a:xfrm>
              <a:prstGeom prst="roundRect">
                <a:avLst/>
              </a:prstGeom>
              <a:solidFill>
                <a:srgbClr val="DBC7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90000"/>
                      <a:lumOff val="10000"/>
                    </a:schemeClr>
                  </a:solidFill>
                </a:endParaRPr>
              </a:p>
            </p:txBody>
          </p:sp>
          <p:sp>
            <p:nvSpPr>
              <p:cNvPr id="273" name="TextBox 272">
                <a:extLst>
                  <a:ext uri="{FF2B5EF4-FFF2-40B4-BE49-F238E27FC236}">
                    <a16:creationId xmlns:a16="http://schemas.microsoft.com/office/drawing/2014/main" id="{DC152D74-F570-83C6-E0D9-67B2A59B99CB}"/>
                  </a:ext>
                </a:extLst>
              </p:cNvPr>
              <p:cNvSpPr txBox="1"/>
              <p:nvPr/>
            </p:nvSpPr>
            <p:spPr>
              <a:xfrm>
                <a:off x="1079781" y="1194550"/>
                <a:ext cx="1162015" cy="261448"/>
              </a:xfrm>
              <a:prstGeom prst="rect">
                <a:avLst/>
              </a:prstGeom>
              <a:noFill/>
            </p:spPr>
            <p:txBody>
              <a:bodyPr wrap="square" rtlCol="0">
                <a:spAutoFit/>
              </a:bodyPr>
              <a:lstStyle/>
              <a:p>
                <a:pPr algn="ctr"/>
                <a:r>
                  <a:rPr lang="en-US" sz="500" i="1">
                    <a:solidFill>
                      <a:srgbClr val="702082"/>
                    </a:solidFill>
                    <a:latin typeface="Roboto Condensed" panose="02000000000000000000" pitchFamily="2" charset="0"/>
                    <a:ea typeface="Roboto Condensed" panose="02000000000000000000" pitchFamily="2" charset="0"/>
                  </a:rPr>
                  <a:t>4.3.3 User Story</a:t>
                </a:r>
              </a:p>
            </p:txBody>
          </p:sp>
        </p:grpSp>
        <p:cxnSp>
          <p:nvCxnSpPr>
            <p:cNvPr id="174" name="Straight Arrow Connector 173">
              <a:extLst>
                <a:ext uri="{FF2B5EF4-FFF2-40B4-BE49-F238E27FC236}">
                  <a16:creationId xmlns:a16="http://schemas.microsoft.com/office/drawing/2014/main" id="{E2074809-A62B-0E44-F866-B31C69D47DAF}"/>
                </a:ext>
              </a:extLst>
            </p:cNvPr>
            <p:cNvCxnSpPr>
              <a:stCxn id="54" idx="3"/>
              <a:endCxn id="86" idx="1"/>
            </p:cNvCxnSpPr>
            <p:nvPr/>
          </p:nvCxnSpPr>
          <p:spPr>
            <a:xfrm flipV="1">
              <a:off x="2841468" y="3534314"/>
              <a:ext cx="279728" cy="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Elbow Connector 175">
              <a:extLst>
                <a:ext uri="{FF2B5EF4-FFF2-40B4-BE49-F238E27FC236}">
                  <a16:creationId xmlns:a16="http://schemas.microsoft.com/office/drawing/2014/main" id="{F1FFE252-0D23-950F-02A8-7177676F41CF}"/>
                </a:ext>
              </a:extLst>
            </p:cNvPr>
            <p:cNvCxnSpPr>
              <a:stCxn id="54" idx="3"/>
              <a:endCxn id="83" idx="1"/>
            </p:cNvCxnSpPr>
            <p:nvPr/>
          </p:nvCxnSpPr>
          <p:spPr>
            <a:xfrm flipV="1">
              <a:off x="2841468" y="3140575"/>
              <a:ext cx="279728" cy="3954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Elbow Connector 177">
              <a:extLst>
                <a:ext uri="{FF2B5EF4-FFF2-40B4-BE49-F238E27FC236}">
                  <a16:creationId xmlns:a16="http://schemas.microsoft.com/office/drawing/2014/main" id="{C08D52E5-BC34-560A-FA8B-DB28DC198B4E}"/>
                </a:ext>
              </a:extLst>
            </p:cNvPr>
            <p:cNvCxnSpPr>
              <a:stCxn id="54" idx="3"/>
              <a:endCxn id="89" idx="1"/>
            </p:cNvCxnSpPr>
            <p:nvPr/>
          </p:nvCxnSpPr>
          <p:spPr>
            <a:xfrm>
              <a:off x="2841468" y="3536004"/>
              <a:ext cx="279728" cy="3952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a:extLst>
                <a:ext uri="{FF2B5EF4-FFF2-40B4-BE49-F238E27FC236}">
                  <a16:creationId xmlns:a16="http://schemas.microsoft.com/office/drawing/2014/main" id="{7ECE09EB-BC6E-BA52-8B7F-64FB04509B1B}"/>
                </a:ext>
              </a:extLst>
            </p:cNvPr>
            <p:cNvCxnSpPr>
              <a:stCxn id="17" idx="3"/>
              <a:endCxn id="77" idx="1"/>
            </p:cNvCxnSpPr>
            <p:nvPr/>
          </p:nvCxnSpPr>
          <p:spPr>
            <a:xfrm flipV="1">
              <a:off x="2839151" y="2247615"/>
              <a:ext cx="282045" cy="196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a:extLst>
                <a:ext uri="{FF2B5EF4-FFF2-40B4-BE49-F238E27FC236}">
                  <a16:creationId xmlns:a16="http://schemas.microsoft.com/office/drawing/2014/main" id="{68783B1F-579E-7695-6F48-E88FF8329AE8}"/>
                </a:ext>
              </a:extLst>
            </p:cNvPr>
            <p:cNvCxnSpPr>
              <a:stCxn id="17" idx="3"/>
              <a:endCxn id="80" idx="1"/>
            </p:cNvCxnSpPr>
            <p:nvPr/>
          </p:nvCxnSpPr>
          <p:spPr>
            <a:xfrm>
              <a:off x="2839151" y="2444315"/>
              <a:ext cx="282045" cy="1989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Elbow Connector 186">
              <a:extLst>
                <a:ext uri="{FF2B5EF4-FFF2-40B4-BE49-F238E27FC236}">
                  <a16:creationId xmlns:a16="http://schemas.microsoft.com/office/drawing/2014/main" id="{299B961F-C936-1372-318C-4053B3DB2E80}"/>
                </a:ext>
              </a:extLst>
            </p:cNvPr>
            <p:cNvCxnSpPr>
              <a:stCxn id="2" idx="1"/>
              <a:endCxn id="17" idx="1"/>
            </p:cNvCxnSpPr>
            <p:nvPr/>
          </p:nvCxnSpPr>
          <p:spPr>
            <a:xfrm rot="10800000" flipH="1" flipV="1">
              <a:off x="1869750" y="1797507"/>
              <a:ext cx="48126" cy="646808"/>
            </a:xfrm>
            <a:prstGeom prst="bentConnector3">
              <a:avLst>
                <a:gd name="adj1" fmla="val -4750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a:extLst>
                <a:ext uri="{FF2B5EF4-FFF2-40B4-BE49-F238E27FC236}">
                  <a16:creationId xmlns:a16="http://schemas.microsoft.com/office/drawing/2014/main" id="{3AAE4CB0-EDA8-B7B0-A180-251642CAB029}"/>
                </a:ext>
              </a:extLst>
            </p:cNvPr>
            <p:cNvCxnSpPr>
              <a:stCxn id="2" idx="1"/>
              <a:endCxn id="54" idx="1"/>
            </p:cNvCxnSpPr>
            <p:nvPr/>
          </p:nvCxnSpPr>
          <p:spPr>
            <a:xfrm rot="10800000" flipH="1" flipV="1">
              <a:off x="1869749" y="1797506"/>
              <a:ext cx="50443" cy="1738497"/>
            </a:xfrm>
            <a:prstGeom prst="bentConnector3">
              <a:avLst>
                <a:gd name="adj1" fmla="val -4531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Elbow Connector 192">
              <a:extLst>
                <a:ext uri="{FF2B5EF4-FFF2-40B4-BE49-F238E27FC236}">
                  <a16:creationId xmlns:a16="http://schemas.microsoft.com/office/drawing/2014/main" id="{C3BD8405-1EB8-76F3-7910-BBF2203708B7}"/>
                </a:ext>
              </a:extLst>
            </p:cNvPr>
            <p:cNvCxnSpPr>
              <a:stCxn id="2" idx="1"/>
              <a:endCxn id="66" idx="1"/>
            </p:cNvCxnSpPr>
            <p:nvPr/>
          </p:nvCxnSpPr>
          <p:spPr>
            <a:xfrm rot="10800000" flipH="1" flipV="1">
              <a:off x="1869749" y="1797507"/>
              <a:ext cx="50443" cy="3231076"/>
            </a:xfrm>
            <a:prstGeom prst="bentConnector3">
              <a:avLst>
                <a:gd name="adj1" fmla="val -4531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Elbow Connector 194">
              <a:extLst>
                <a:ext uri="{FF2B5EF4-FFF2-40B4-BE49-F238E27FC236}">
                  <a16:creationId xmlns:a16="http://schemas.microsoft.com/office/drawing/2014/main" id="{A1360397-BC37-3A34-6B99-F93E8D5479A0}"/>
                </a:ext>
              </a:extLst>
            </p:cNvPr>
            <p:cNvCxnSpPr>
              <a:stCxn id="66" idx="3"/>
              <a:endCxn id="92" idx="1"/>
            </p:cNvCxnSpPr>
            <p:nvPr/>
          </p:nvCxnSpPr>
          <p:spPr>
            <a:xfrm flipV="1">
              <a:off x="2841468" y="4438335"/>
              <a:ext cx="279728" cy="5902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Elbow Connector 196">
              <a:extLst>
                <a:ext uri="{FF2B5EF4-FFF2-40B4-BE49-F238E27FC236}">
                  <a16:creationId xmlns:a16="http://schemas.microsoft.com/office/drawing/2014/main" id="{76A8D4F8-CB25-5609-B871-3F6ED6678F81}"/>
                </a:ext>
              </a:extLst>
            </p:cNvPr>
            <p:cNvCxnSpPr>
              <a:stCxn id="66" idx="3"/>
              <a:endCxn id="95" idx="1"/>
            </p:cNvCxnSpPr>
            <p:nvPr/>
          </p:nvCxnSpPr>
          <p:spPr>
            <a:xfrm flipV="1">
              <a:off x="2841468" y="4832923"/>
              <a:ext cx="279728" cy="1956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Elbow Connector 198">
              <a:extLst>
                <a:ext uri="{FF2B5EF4-FFF2-40B4-BE49-F238E27FC236}">
                  <a16:creationId xmlns:a16="http://schemas.microsoft.com/office/drawing/2014/main" id="{87F4D4EA-00BD-9EED-1448-B4BA92DD2B3A}"/>
                </a:ext>
              </a:extLst>
            </p:cNvPr>
            <p:cNvCxnSpPr>
              <a:stCxn id="66" idx="3"/>
              <a:endCxn id="98" idx="1"/>
            </p:cNvCxnSpPr>
            <p:nvPr/>
          </p:nvCxnSpPr>
          <p:spPr>
            <a:xfrm>
              <a:off x="2841468" y="5028583"/>
              <a:ext cx="279728" cy="2021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Elbow Connector 200">
              <a:extLst>
                <a:ext uri="{FF2B5EF4-FFF2-40B4-BE49-F238E27FC236}">
                  <a16:creationId xmlns:a16="http://schemas.microsoft.com/office/drawing/2014/main" id="{727532ED-9D5E-46E2-D9B8-971DC80E4966}"/>
                </a:ext>
              </a:extLst>
            </p:cNvPr>
            <p:cNvCxnSpPr>
              <a:stCxn id="66" idx="3"/>
              <a:endCxn id="101" idx="1"/>
            </p:cNvCxnSpPr>
            <p:nvPr/>
          </p:nvCxnSpPr>
          <p:spPr>
            <a:xfrm>
              <a:off x="2841468" y="5028583"/>
              <a:ext cx="279728" cy="6030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Elbow Connector 202">
              <a:extLst>
                <a:ext uri="{FF2B5EF4-FFF2-40B4-BE49-F238E27FC236}">
                  <a16:creationId xmlns:a16="http://schemas.microsoft.com/office/drawing/2014/main" id="{D03359D8-3A5E-04DD-F903-827B8CEFB9B2}"/>
                </a:ext>
              </a:extLst>
            </p:cNvPr>
            <p:cNvCxnSpPr>
              <a:stCxn id="7" idx="1"/>
              <a:endCxn id="20" idx="1"/>
            </p:cNvCxnSpPr>
            <p:nvPr/>
          </p:nvCxnSpPr>
          <p:spPr>
            <a:xfrm rot="10800000" flipH="1" flipV="1">
              <a:off x="4107235" y="1797507"/>
              <a:ext cx="48126" cy="1047824"/>
            </a:xfrm>
            <a:prstGeom prst="bentConnector3">
              <a:avLst>
                <a:gd name="adj1" fmla="val -47500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Elbow Connector 204">
              <a:extLst>
                <a:ext uri="{FF2B5EF4-FFF2-40B4-BE49-F238E27FC236}">
                  <a16:creationId xmlns:a16="http://schemas.microsoft.com/office/drawing/2014/main" id="{7B4DAF62-EADE-66EE-761D-FF43117F44FE}"/>
                </a:ext>
              </a:extLst>
            </p:cNvPr>
            <p:cNvCxnSpPr>
              <a:stCxn id="7" idx="1"/>
              <a:endCxn id="57" idx="1"/>
            </p:cNvCxnSpPr>
            <p:nvPr/>
          </p:nvCxnSpPr>
          <p:spPr>
            <a:xfrm rot="10800000" flipH="1" flipV="1">
              <a:off x="4107235" y="1797507"/>
              <a:ext cx="48126" cy="2739234"/>
            </a:xfrm>
            <a:prstGeom prst="bentConnector3">
              <a:avLst>
                <a:gd name="adj1" fmla="val -47500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a:extLst>
                <a:ext uri="{FF2B5EF4-FFF2-40B4-BE49-F238E27FC236}">
                  <a16:creationId xmlns:a16="http://schemas.microsoft.com/office/drawing/2014/main" id="{371BD24E-6FBF-FC43-5CF8-6E4384CA550F}"/>
                </a:ext>
              </a:extLst>
            </p:cNvPr>
            <p:cNvCxnSpPr>
              <a:stCxn id="20" idx="3"/>
              <a:endCxn id="104" idx="1"/>
            </p:cNvCxnSpPr>
            <p:nvPr/>
          </p:nvCxnSpPr>
          <p:spPr>
            <a:xfrm flipV="1">
              <a:off x="5076636" y="2247453"/>
              <a:ext cx="271975" cy="597878"/>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Elbow Connector 208">
              <a:extLst>
                <a:ext uri="{FF2B5EF4-FFF2-40B4-BE49-F238E27FC236}">
                  <a16:creationId xmlns:a16="http://schemas.microsoft.com/office/drawing/2014/main" id="{4EEB784A-9FF1-9D82-1FC1-ADEB762FDF3F}"/>
                </a:ext>
              </a:extLst>
            </p:cNvPr>
            <p:cNvCxnSpPr>
              <a:stCxn id="20" idx="3"/>
              <a:endCxn id="107" idx="1"/>
            </p:cNvCxnSpPr>
            <p:nvPr/>
          </p:nvCxnSpPr>
          <p:spPr>
            <a:xfrm flipV="1">
              <a:off x="5076636" y="2646284"/>
              <a:ext cx="271975" cy="199047"/>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Elbow Connector 210">
              <a:extLst>
                <a:ext uri="{FF2B5EF4-FFF2-40B4-BE49-F238E27FC236}">
                  <a16:creationId xmlns:a16="http://schemas.microsoft.com/office/drawing/2014/main" id="{5F4883BD-E270-0AD5-6B8D-058396DE41A0}"/>
                </a:ext>
              </a:extLst>
            </p:cNvPr>
            <p:cNvCxnSpPr>
              <a:stCxn id="20" idx="3"/>
              <a:endCxn id="110" idx="1"/>
            </p:cNvCxnSpPr>
            <p:nvPr/>
          </p:nvCxnSpPr>
          <p:spPr>
            <a:xfrm>
              <a:off x="5076636" y="2845331"/>
              <a:ext cx="271975" cy="196600"/>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212">
              <a:extLst>
                <a:ext uri="{FF2B5EF4-FFF2-40B4-BE49-F238E27FC236}">
                  <a16:creationId xmlns:a16="http://schemas.microsoft.com/office/drawing/2014/main" id="{F94B5D7F-0F9E-C39C-49CB-D7D6FB22FDA9}"/>
                </a:ext>
              </a:extLst>
            </p:cNvPr>
            <p:cNvCxnSpPr>
              <a:stCxn id="20" idx="3"/>
              <a:endCxn id="113" idx="1"/>
            </p:cNvCxnSpPr>
            <p:nvPr/>
          </p:nvCxnSpPr>
          <p:spPr>
            <a:xfrm>
              <a:off x="5076636" y="2845331"/>
              <a:ext cx="271975" cy="592248"/>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a:extLst>
                <a:ext uri="{FF2B5EF4-FFF2-40B4-BE49-F238E27FC236}">
                  <a16:creationId xmlns:a16="http://schemas.microsoft.com/office/drawing/2014/main" id="{6949CE0E-A195-8988-21D2-A72DBD32E668}"/>
                </a:ext>
              </a:extLst>
            </p:cNvPr>
            <p:cNvCxnSpPr>
              <a:stCxn id="57" idx="3"/>
              <a:endCxn id="116" idx="1"/>
            </p:cNvCxnSpPr>
            <p:nvPr/>
          </p:nvCxnSpPr>
          <p:spPr>
            <a:xfrm flipV="1">
              <a:off x="5076636" y="3941221"/>
              <a:ext cx="271975" cy="595520"/>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FF336460-E60E-13A2-E374-963F46C4EADF}"/>
                </a:ext>
              </a:extLst>
            </p:cNvPr>
            <p:cNvCxnSpPr>
              <a:stCxn id="57" idx="3"/>
              <a:endCxn id="119" idx="1"/>
            </p:cNvCxnSpPr>
            <p:nvPr/>
          </p:nvCxnSpPr>
          <p:spPr>
            <a:xfrm flipV="1">
              <a:off x="5076636" y="4338460"/>
              <a:ext cx="271975" cy="198281"/>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a:extLst>
                <a:ext uri="{FF2B5EF4-FFF2-40B4-BE49-F238E27FC236}">
                  <a16:creationId xmlns:a16="http://schemas.microsoft.com/office/drawing/2014/main" id="{DC3F96E1-9B1D-3EEB-432F-111BDC3C8534}"/>
                </a:ext>
              </a:extLst>
            </p:cNvPr>
            <p:cNvCxnSpPr>
              <a:stCxn id="57" idx="3"/>
              <a:endCxn id="122" idx="1"/>
            </p:cNvCxnSpPr>
            <p:nvPr/>
          </p:nvCxnSpPr>
          <p:spPr>
            <a:xfrm>
              <a:off x="5076636" y="4536741"/>
              <a:ext cx="271975" cy="198958"/>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Elbow Connector 277">
              <a:extLst>
                <a:ext uri="{FF2B5EF4-FFF2-40B4-BE49-F238E27FC236}">
                  <a16:creationId xmlns:a16="http://schemas.microsoft.com/office/drawing/2014/main" id="{9F748FFA-DE25-1FF9-6A17-D6CB892C3CC4}"/>
                </a:ext>
              </a:extLst>
            </p:cNvPr>
            <p:cNvCxnSpPr>
              <a:stCxn id="57" idx="3"/>
              <a:endCxn id="125" idx="1"/>
            </p:cNvCxnSpPr>
            <p:nvPr/>
          </p:nvCxnSpPr>
          <p:spPr>
            <a:xfrm>
              <a:off x="5076636" y="4536741"/>
              <a:ext cx="271975" cy="596197"/>
            </a:xfrm>
            <a:prstGeom prst="bentConnector3">
              <a:avLst/>
            </a:prstGeom>
            <a:ln>
              <a:solidFill>
                <a:srgbClr val="00758C"/>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a:extLst>
                <a:ext uri="{FF2B5EF4-FFF2-40B4-BE49-F238E27FC236}">
                  <a16:creationId xmlns:a16="http://schemas.microsoft.com/office/drawing/2014/main" id="{06EAE8D3-BB1F-EF5F-7510-35EB62AC0A71}"/>
                </a:ext>
              </a:extLst>
            </p:cNvPr>
            <p:cNvCxnSpPr>
              <a:stCxn id="10" idx="1"/>
              <a:endCxn id="23" idx="1"/>
            </p:cNvCxnSpPr>
            <p:nvPr/>
          </p:nvCxnSpPr>
          <p:spPr>
            <a:xfrm rot="10800000" flipH="1" flipV="1">
              <a:off x="6338416" y="1797507"/>
              <a:ext cx="46513" cy="762632"/>
            </a:xfrm>
            <a:prstGeom prst="bentConnector3">
              <a:avLst>
                <a:gd name="adj1" fmla="val -491476"/>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281">
              <a:extLst>
                <a:ext uri="{FF2B5EF4-FFF2-40B4-BE49-F238E27FC236}">
                  <a16:creationId xmlns:a16="http://schemas.microsoft.com/office/drawing/2014/main" id="{E47B38C5-F380-CC2E-42BC-A8503342AF19}"/>
                </a:ext>
              </a:extLst>
            </p:cNvPr>
            <p:cNvCxnSpPr>
              <a:stCxn id="10" idx="1"/>
              <a:endCxn id="60" idx="1"/>
            </p:cNvCxnSpPr>
            <p:nvPr/>
          </p:nvCxnSpPr>
          <p:spPr>
            <a:xfrm rot="10800000" flipH="1" flipV="1">
              <a:off x="6338416" y="1797507"/>
              <a:ext cx="46513" cy="2190360"/>
            </a:xfrm>
            <a:prstGeom prst="bentConnector3">
              <a:avLst>
                <a:gd name="adj1" fmla="val -491476"/>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283">
              <a:extLst>
                <a:ext uri="{FF2B5EF4-FFF2-40B4-BE49-F238E27FC236}">
                  <a16:creationId xmlns:a16="http://schemas.microsoft.com/office/drawing/2014/main" id="{1D82E750-A02C-587F-D6DD-684B880C4923}"/>
                </a:ext>
              </a:extLst>
            </p:cNvPr>
            <p:cNvCxnSpPr>
              <a:stCxn id="10" idx="1"/>
              <a:endCxn id="69" idx="1"/>
            </p:cNvCxnSpPr>
            <p:nvPr/>
          </p:nvCxnSpPr>
          <p:spPr>
            <a:xfrm rot="10800000" flipH="1" flipV="1">
              <a:off x="6338416" y="1797507"/>
              <a:ext cx="46513" cy="3420500"/>
            </a:xfrm>
            <a:prstGeom prst="bentConnector3">
              <a:avLst>
                <a:gd name="adj1" fmla="val -491476"/>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Elbow Connector 285">
              <a:extLst>
                <a:ext uri="{FF2B5EF4-FFF2-40B4-BE49-F238E27FC236}">
                  <a16:creationId xmlns:a16="http://schemas.microsoft.com/office/drawing/2014/main" id="{F6A5F4A3-0BD0-DAF2-AC1B-7A431139D8F3}"/>
                </a:ext>
              </a:extLst>
            </p:cNvPr>
            <p:cNvCxnSpPr>
              <a:stCxn id="14" idx="1"/>
              <a:endCxn id="26" idx="1"/>
            </p:cNvCxnSpPr>
            <p:nvPr/>
          </p:nvCxnSpPr>
          <p:spPr>
            <a:xfrm rot="10800000" flipH="1" flipV="1">
              <a:off x="8585633" y="1797507"/>
              <a:ext cx="50409" cy="762632"/>
            </a:xfrm>
            <a:prstGeom prst="bentConnector3">
              <a:avLst>
                <a:gd name="adj1" fmla="val -453490"/>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Elbow Connector 340">
              <a:extLst>
                <a:ext uri="{FF2B5EF4-FFF2-40B4-BE49-F238E27FC236}">
                  <a16:creationId xmlns:a16="http://schemas.microsoft.com/office/drawing/2014/main" id="{072537D3-209A-ACB9-1E30-DC47161BA621}"/>
                </a:ext>
              </a:extLst>
            </p:cNvPr>
            <p:cNvCxnSpPr>
              <a:stCxn id="23" idx="3"/>
              <a:endCxn id="128" idx="1"/>
            </p:cNvCxnSpPr>
            <p:nvPr/>
          </p:nvCxnSpPr>
          <p:spPr>
            <a:xfrm flipV="1">
              <a:off x="7306205" y="1942474"/>
              <a:ext cx="280643" cy="617665"/>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Elbow Connector 342">
              <a:extLst>
                <a:ext uri="{FF2B5EF4-FFF2-40B4-BE49-F238E27FC236}">
                  <a16:creationId xmlns:a16="http://schemas.microsoft.com/office/drawing/2014/main" id="{D45C3E8A-F507-B2E0-1641-542DFF2F3778}"/>
                </a:ext>
              </a:extLst>
            </p:cNvPr>
            <p:cNvCxnSpPr>
              <a:stCxn id="23" idx="3"/>
              <a:endCxn id="218" idx="1"/>
            </p:cNvCxnSpPr>
            <p:nvPr/>
          </p:nvCxnSpPr>
          <p:spPr>
            <a:xfrm flipV="1">
              <a:off x="7306205" y="2351827"/>
              <a:ext cx="280643" cy="208312"/>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3098C1FE-8F37-B9E8-EBE9-612188BE8890}"/>
                </a:ext>
              </a:extLst>
            </p:cNvPr>
            <p:cNvCxnSpPr>
              <a:stCxn id="60" idx="3"/>
              <a:endCxn id="230" idx="1"/>
            </p:cNvCxnSpPr>
            <p:nvPr/>
          </p:nvCxnSpPr>
          <p:spPr>
            <a:xfrm>
              <a:off x="7306205" y="3987867"/>
              <a:ext cx="280643" cy="1372"/>
            </a:xfrm>
            <a:prstGeom prst="straightConnector1">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grpSp>
          <p:nvGrpSpPr>
            <p:cNvPr id="357" name="Group 356">
              <a:extLst>
                <a:ext uri="{FF2B5EF4-FFF2-40B4-BE49-F238E27FC236}">
                  <a16:creationId xmlns:a16="http://schemas.microsoft.com/office/drawing/2014/main" id="{B309587D-CE51-47D2-88B0-46C877EBC21E}"/>
                </a:ext>
              </a:extLst>
            </p:cNvPr>
            <p:cNvGrpSpPr/>
            <p:nvPr/>
          </p:nvGrpSpPr>
          <p:grpSpPr>
            <a:xfrm>
              <a:off x="8636043" y="5011751"/>
              <a:ext cx="921275" cy="412512"/>
              <a:chOff x="1268962" y="1104963"/>
              <a:chExt cx="1017527" cy="475359"/>
            </a:xfrm>
            <a:solidFill>
              <a:srgbClr val="B890C1"/>
            </a:solidFill>
          </p:grpSpPr>
          <p:sp>
            <p:nvSpPr>
              <p:cNvPr id="358" name="Rounded Rectangle 357">
                <a:extLst>
                  <a:ext uri="{FF2B5EF4-FFF2-40B4-BE49-F238E27FC236}">
                    <a16:creationId xmlns:a16="http://schemas.microsoft.com/office/drawing/2014/main" id="{C2497A15-B994-B4F3-937D-40C9E3B4153E}"/>
                  </a:ext>
                </a:extLst>
              </p:cNvPr>
              <p:cNvSpPr/>
              <p:nvPr/>
            </p:nvSpPr>
            <p:spPr>
              <a:xfrm>
                <a:off x="1268962" y="1104963"/>
                <a:ext cx="1017527" cy="47535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a:extLst>
                  <a:ext uri="{FF2B5EF4-FFF2-40B4-BE49-F238E27FC236}">
                    <a16:creationId xmlns:a16="http://schemas.microsoft.com/office/drawing/2014/main" id="{2A69B713-920B-7C00-B4D1-0D0D2F4E9F37}"/>
                  </a:ext>
                </a:extLst>
              </p:cNvPr>
              <p:cNvSpPr txBox="1"/>
              <p:nvPr/>
            </p:nvSpPr>
            <p:spPr>
              <a:xfrm>
                <a:off x="1268962" y="1227376"/>
                <a:ext cx="1010552" cy="230534"/>
              </a:xfrm>
              <a:prstGeom prst="rect">
                <a:avLst/>
              </a:prstGeom>
              <a:grp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3.3 Feature Name</a:t>
                </a:r>
              </a:p>
            </p:txBody>
          </p:sp>
        </p:grpSp>
        <p:grpSp>
          <p:nvGrpSpPr>
            <p:cNvPr id="362" name="Group 361">
              <a:extLst>
                <a:ext uri="{FF2B5EF4-FFF2-40B4-BE49-F238E27FC236}">
                  <a16:creationId xmlns:a16="http://schemas.microsoft.com/office/drawing/2014/main" id="{74A24A6F-246F-9798-BAE4-C920183CB99E}"/>
                </a:ext>
              </a:extLst>
            </p:cNvPr>
            <p:cNvGrpSpPr/>
            <p:nvPr/>
          </p:nvGrpSpPr>
          <p:grpSpPr>
            <a:xfrm>
              <a:off x="8636043" y="3781611"/>
              <a:ext cx="921275" cy="412512"/>
              <a:chOff x="1268962" y="1104963"/>
              <a:chExt cx="1017527" cy="475359"/>
            </a:xfrm>
            <a:solidFill>
              <a:srgbClr val="B890C1"/>
            </a:solidFill>
          </p:grpSpPr>
          <p:sp>
            <p:nvSpPr>
              <p:cNvPr id="363" name="Rounded Rectangle 362">
                <a:extLst>
                  <a:ext uri="{FF2B5EF4-FFF2-40B4-BE49-F238E27FC236}">
                    <a16:creationId xmlns:a16="http://schemas.microsoft.com/office/drawing/2014/main" id="{DB258752-D1BD-88E7-B4B4-87E8D8AA9030}"/>
                  </a:ext>
                </a:extLst>
              </p:cNvPr>
              <p:cNvSpPr/>
              <p:nvPr/>
            </p:nvSpPr>
            <p:spPr>
              <a:xfrm>
                <a:off x="1268962" y="1104963"/>
                <a:ext cx="1017527" cy="47535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id="{5889843B-F18E-7C33-0B89-F63D61ABC465}"/>
                  </a:ext>
                </a:extLst>
              </p:cNvPr>
              <p:cNvSpPr txBox="1"/>
              <p:nvPr/>
            </p:nvSpPr>
            <p:spPr>
              <a:xfrm>
                <a:off x="1268962" y="1227376"/>
                <a:ext cx="1010552" cy="230534"/>
              </a:xfrm>
              <a:prstGeom prst="rect">
                <a:avLst/>
              </a:prstGeom>
              <a:grpFill/>
            </p:spPr>
            <p:txBody>
              <a:bodyPr wrap="square" rtlCol="0">
                <a:spAutoFit/>
              </a:bodyPr>
              <a:lstStyle/>
              <a:p>
                <a:pPr algn="ctr"/>
                <a:r>
                  <a:rPr lang="en-US" sz="700" b="1" i="1">
                    <a:solidFill>
                      <a:schemeClr val="bg1"/>
                    </a:solidFill>
                    <a:latin typeface="Roboto Condensed" panose="02000000000000000000" pitchFamily="2" charset="0"/>
                    <a:ea typeface="Roboto Condensed" panose="02000000000000000000" pitchFamily="2" charset="0"/>
                  </a:rPr>
                  <a:t>3.2 Feature Name</a:t>
                </a:r>
              </a:p>
            </p:txBody>
          </p:sp>
        </p:grpSp>
        <p:cxnSp>
          <p:nvCxnSpPr>
            <p:cNvPr id="366" name="Straight Arrow Connector 365">
              <a:extLst>
                <a:ext uri="{FF2B5EF4-FFF2-40B4-BE49-F238E27FC236}">
                  <a16:creationId xmlns:a16="http://schemas.microsoft.com/office/drawing/2014/main" id="{50EE018F-4670-7FE8-00F8-3AA41FB35869}"/>
                </a:ext>
              </a:extLst>
            </p:cNvPr>
            <p:cNvCxnSpPr>
              <a:stCxn id="363" idx="3"/>
              <a:endCxn id="260" idx="1"/>
            </p:cNvCxnSpPr>
            <p:nvPr/>
          </p:nvCxnSpPr>
          <p:spPr>
            <a:xfrm>
              <a:off x="9557318" y="3987867"/>
              <a:ext cx="269074" cy="1372"/>
            </a:xfrm>
            <a:prstGeom prst="straightConnector1">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Elbow Connector 367">
              <a:extLst>
                <a:ext uri="{FF2B5EF4-FFF2-40B4-BE49-F238E27FC236}">
                  <a16:creationId xmlns:a16="http://schemas.microsoft.com/office/drawing/2014/main" id="{352D1D6A-E658-08C2-5276-B1AFF2B1E873}"/>
                </a:ext>
              </a:extLst>
            </p:cNvPr>
            <p:cNvCxnSpPr>
              <a:stCxn id="14" idx="1"/>
              <a:endCxn id="358" idx="1"/>
            </p:cNvCxnSpPr>
            <p:nvPr/>
          </p:nvCxnSpPr>
          <p:spPr>
            <a:xfrm rot="10800000" flipH="1" flipV="1">
              <a:off x="8585633" y="1797507"/>
              <a:ext cx="50409" cy="3420500"/>
            </a:xfrm>
            <a:prstGeom prst="bentConnector3">
              <a:avLst>
                <a:gd name="adj1" fmla="val -453490"/>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Elbow Connector 369">
              <a:extLst>
                <a:ext uri="{FF2B5EF4-FFF2-40B4-BE49-F238E27FC236}">
                  <a16:creationId xmlns:a16="http://schemas.microsoft.com/office/drawing/2014/main" id="{53AE39CC-C779-0CEB-6BA0-1825C3194D77}"/>
                </a:ext>
              </a:extLst>
            </p:cNvPr>
            <p:cNvCxnSpPr>
              <a:stCxn id="23" idx="3"/>
              <a:endCxn id="221" idx="1"/>
            </p:cNvCxnSpPr>
            <p:nvPr/>
          </p:nvCxnSpPr>
          <p:spPr>
            <a:xfrm>
              <a:off x="7306205" y="2560139"/>
              <a:ext cx="280643" cy="201041"/>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Elbow Connector 372">
              <a:extLst>
                <a:ext uri="{FF2B5EF4-FFF2-40B4-BE49-F238E27FC236}">
                  <a16:creationId xmlns:a16="http://schemas.microsoft.com/office/drawing/2014/main" id="{4819C0B1-CC48-7C09-6521-487288A83B81}"/>
                </a:ext>
              </a:extLst>
            </p:cNvPr>
            <p:cNvCxnSpPr>
              <a:stCxn id="23" idx="3"/>
              <a:endCxn id="224" idx="1"/>
            </p:cNvCxnSpPr>
            <p:nvPr/>
          </p:nvCxnSpPr>
          <p:spPr>
            <a:xfrm>
              <a:off x="7306205" y="2560139"/>
              <a:ext cx="280643" cy="610394"/>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75" name="Elbow Connector 374">
              <a:extLst>
                <a:ext uri="{FF2B5EF4-FFF2-40B4-BE49-F238E27FC236}">
                  <a16:creationId xmlns:a16="http://schemas.microsoft.com/office/drawing/2014/main" id="{882AA3FD-7CBE-44CE-4301-FE261C8DB152}"/>
                </a:ext>
              </a:extLst>
            </p:cNvPr>
            <p:cNvCxnSpPr>
              <a:stCxn id="60" idx="3"/>
              <a:endCxn id="227" idx="1"/>
            </p:cNvCxnSpPr>
            <p:nvPr/>
          </p:nvCxnSpPr>
          <p:spPr>
            <a:xfrm flipV="1">
              <a:off x="7306205" y="3579886"/>
              <a:ext cx="280643" cy="407981"/>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77" name="Elbow Connector 376">
              <a:extLst>
                <a:ext uri="{FF2B5EF4-FFF2-40B4-BE49-F238E27FC236}">
                  <a16:creationId xmlns:a16="http://schemas.microsoft.com/office/drawing/2014/main" id="{C860C63D-7394-3A1E-4B10-75A92063EA9F}"/>
                </a:ext>
              </a:extLst>
            </p:cNvPr>
            <p:cNvCxnSpPr>
              <a:stCxn id="60" idx="3"/>
              <a:endCxn id="233" idx="1"/>
            </p:cNvCxnSpPr>
            <p:nvPr/>
          </p:nvCxnSpPr>
          <p:spPr>
            <a:xfrm>
              <a:off x="7306205" y="3987867"/>
              <a:ext cx="280643" cy="410725"/>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Elbow Connector 380">
              <a:extLst>
                <a:ext uri="{FF2B5EF4-FFF2-40B4-BE49-F238E27FC236}">
                  <a16:creationId xmlns:a16="http://schemas.microsoft.com/office/drawing/2014/main" id="{9037F14F-529B-F8E7-1943-BC059D4AE15F}"/>
                </a:ext>
              </a:extLst>
            </p:cNvPr>
            <p:cNvCxnSpPr>
              <a:stCxn id="69" idx="3"/>
              <a:endCxn id="236" idx="1"/>
            </p:cNvCxnSpPr>
            <p:nvPr/>
          </p:nvCxnSpPr>
          <p:spPr>
            <a:xfrm flipV="1">
              <a:off x="7306205" y="4807945"/>
              <a:ext cx="280643" cy="410062"/>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Elbow Connector 382">
              <a:extLst>
                <a:ext uri="{FF2B5EF4-FFF2-40B4-BE49-F238E27FC236}">
                  <a16:creationId xmlns:a16="http://schemas.microsoft.com/office/drawing/2014/main" id="{C3F75A7B-C693-3CEC-0BC1-603C3A2C5FBC}"/>
                </a:ext>
              </a:extLst>
            </p:cNvPr>
            <p:cNvCxnSpPr>
              <a:stCxn id="69" idx="3"/>
              <a:endCxn id="242" idx="1"/>
            </p:cNvCxnSpPr>
            <p:nvPr/>
          </p:nvCxnSpPr>
          <p:spPr>
            <a:xfrm>
              <a:off x="7306205" y="5218007"/>
              <a:ext cx="280643" cy="408647"/>
            </a:xfrm>
            <a:prstGeom prst="bentConnector3">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4081FB09-5D81-80AC-4BE5-8951E66702B5}"/>
                </a:ext>
              </a:extLst>
            </p:cNvPr>
            <p:cNvCxnSpPr>
              <a:stCxn id="69" idx="3"/>
              <a:endCxn id="239" idx="1"/>
            </p:cNvCxnSpPr>
            <p:nvPr/>
          </p:nvCxnSpPr>
          <p:spPr>
            <a:xfrm flipV="1">
              <a:off x="7306205" y="5217298"/>
              <a:ext cx="280643" cy="709"/>
            </a:xfrm>
            <a:prstGeom prst="straightConnector1">
              <a:avLst/>
            </a:prstGeom>
            <a:ln>
              <a:solidFill>
                <a:srgbClr val="002E38"/>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Elbow Connector 387">
              <a:extLst>
                <a:ext uri="{FF2B5EF4-FFF2-40B4-BE49-F238E27FC236}">
                  <a16:creationId xmlns:a16="http://schemas.microsoft.com/office/drawing/2014/main" id="{4095970F-6FBB-555B-43CA-26AF7A375E30}"/>
                </a:ext>
              </a:extLst>
            </p:cNvPr>
            <p:cNvCxnSpPr>
              <a:stCxn id="26" idx="3"/>
              <a:endCxn id="245" idx="1"/>
            </p:cNvCxnSpPr>
            <p:nvPr/>
          </p:nvCxnSpPr>
          <p:spPr>
            <a:xfrm flipV="1">
              <a:off x="9557318" y="1942474"/>
              <a:ext cx="269074" cy="617665"/>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Elbow Connector 389">
              <a:extLst>
                <a:ext uri="{FF2B5EF4-FFF2-40B4-BE49-F238E27FC236}">
                  <a16:creationId xmlns:a16="http://schemas.microsoft.com/office/drawing/2014/main" id="{80FECCCC-CB5A-334B-FBF0-6B78DFFBF147}"/>
                </a:ext>
              </a:extLst>
            </p:cNvPr>
            <p:cNvCxnSpPr>
              <a:stCxn id="26" idx="3"/>
              <a:endCxn id="248" idx="1"/>
            </p:cNvCxnSpPr>
            <p:nvPr/>
          </p:nvCxnSpPr>
          <p:spPr>
            <a:xfrm flipV="1">
              <a:off x="9557318" y="2351827"/>
              <a:ext cx="269074" cy="208312"/>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Elbow Connector 391">
              <a:extLst>
                <a:ext uri="{FF2B5EF4-FFF2-40B4-BE49-F238E27FC236}">
                  <a16:creationId xmlns:a16="http://schemas.microsoft.com/office/drawing/2014/main" id="{9E3C5B35-29B2-CEAB-4AB4-AF3A52B9A7EC}"/>
                </a:ext>
              </a:extLst>
            </p:cNvPr>
            <p:cNvCxnSpPr>
              <a:stCxn id="26" idx="3"/>
              <a:endCxn id="251" idx="1"/>
            </p:cNvCxnSpPr>
            <p:nvPr/>
          </p:nvCxnSpPr>
          <p:spPr>
            <a:xfrm>
              <a:off x="9557318" y="2560139"/>
              <a:ext cx="269074" cy="201041"/>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Elbow Connector 395">
              <a:extLst>
                <a:ext uri="{FF2B5EF4-FFF2-40B4-BE49-F238E27FC236}">
                  <a16:creationId xmlns:a16="http://schemas.microsoft.com/office/drawing/2014/main" id="{A58429DD-21C8-10FD-AC00-1DC23634A315}"/>
                </a:ext>
              </a:extLst>
            </p:cNvPr>
            <p:cNvCxnSpPr>
              <a:stCxn id="26" idx="3"/>
              <a:endCxn id="254" idx="1"/>
            </p:cNvCxnSpPr>
            <p:nvPr/>
          </p:nvCxnSpPr>
          <p:spPr>
            <a:xfrm>
              <a:off x="9557318" y="2560139"/>
              <a:ext cx="269074" cy="610394"/>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Elbow Connector 397">
              <a:extLst>
                <a:ext uri="{FF2B5EF4-FFF2-40B4-BE49-F238E27FC236}">
                  <a16:creationId xmlns:a16="http://schemas.microsoft.com/office/drawing/2014/main" id="{C19BEFF0-6277-9801-5A5E-DD05F2C378CB}"/>
                </a:ext>
              </a:extLst>
            </p:cNvPr>
            <p:cNvCxnSpPr>
              <a:stCxn id="363" idx="3"/>
              <a:endCxn id="257" idx="1"/>
            </p:cNvCxnSpPr>
            <p:nvPr/>
          </p:nvCxnSpPr>
          <p:spPr>
            <a:xfrm flipV="1">
              <a:off x="9557318" y="3579886"/>
              <a:ext cx="269074" cy="407981"/>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Elbow Connector 399">
              <a:extLst>
                <a:ext uri="{FF2B5EF4-FFF2-40B4-BE49-F238E27FC236}">
                  <a16:creationId xmlns:a16="http://schemas.microsoft.com/office/drawing/2014/main" id="{978C1ACC-4CEE-57FB-F5F7-6C147A278EE0}"/>
                </a:ext>
              </a:extLst>
            </p:cNvPr>
            <p:cNvCxnSpPr>
              <a:stCxn id="363" idx="3"/>
              <a:endCxn id="263" idx="1"/>
            </p:cNvCxnSpPr>
            <p:nvPr/>
          </p:nvCxnSpPr>
          <p:spPr>
            <a:xfrm>
              <a:off x="9557318" y="3987867"/>
              <a:ext cx="269074" cy="410725"/>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Elbow Connector 401">
              <a:extLst>
                <a:ext uri="{FF2B5EF4-FFF2-40B4-BE49-F238E27FC236}">
                  <a16:creationId xmlns:a16="http://schemas.microsoft.com/office/drawing/2014/main" id="{EC74EBB6-EC87-68D2-84C5-241EEDD6A740}"/>
                </a:ext>
              </a:extLst>
            </p:cNvPr>
            <p:cNvCxnSpPr>
              <a:stCxn id="358" idx="3"/>
              <a:endCxn id="266" idx="1"/>
            </p:cNvCxnSpPr>
            <p:nvPr/>
          </p:nvCxnSpPr>
          <p:spPr>
            <a:xfrm flipV="1">
              <a:off x="9557318" y="4807945"/>
              <a:ext cx="269074" cy="410062"/>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Elbow Connector 403">
              <a:extLst>
                <a:ext uri="{FF2B5EF4-FFF2-40B4-BE49-F238E27FC236}">
                  <a16:creationId xmlns:a16="http://schemas.microsoft.com/office/drawing/2014/main" id="{64BE1C61-FA04-E2E1-7F6F-F81BB9B1F6B9}"/>
                </a:ext>
              </a:extLst>
            </p:cNvPr>
            <p:cNvCxnSpPr>
              <a:stCxn id="358" idx="3"/>
              <a:endCxn id="272" idx="1"/>
            </p:cNvCxnSpPr>
            <p:nvPr/>
          </p:nvCxnSpPr>
          <p:spPr>
            <a:xfrm>
              <a:off x="9557318" y="5218007"/>
              <a:ext cx="269074" cy="408647"/>
            </a:xfrm>
            <a:prstGeom prst="bentConnector3">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84C2ED9D-5589-35CE-0064-F8055C1EA92C}"/>
                </a:ext>
              </a:extLst>
            </p:cNvPr>
            <p:cNvCxnSpPr>
              <a:stCxn id="358" idx="3"/>
              <a:endCxn id="269" idx="1"/>
            </p:cNvCxnSpPr>
            <p:nvPr/>
          </p:nvCxnSpPr>
          <p:spPr>
            <a:xfrm flipV="1">
              <a:off x="9557318" y="5217298"/>
              <a:ext cx="269074" cy="709"/>
            </a:xfrm>
            <a:prstGeom prst="straightConnector1">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Elbow Connector 407">
              <a:extLst>
                <a:ext uri="{FF2B5EF4-FFF2-40B4-BE49-F238E27FC236}">
                  <a16:creationId xmlns:a16="http://schemas.microsoft.com/office/drawing/2014/main" id="{6E034CDE-4460-7D23-D311-BBA6AF8060E4}"/>
                </a:ext>
              </a:extLst>
            </p:cNvPr>
            <p:cNvCxnSpPr>
              <a:stCxn id="14" idx="1"/>
              <a:endCxn id="364" idx="1"/>
            </p:cNvCxnSpPr>
            <p:nvPr/>
          </p:nvCxnSpPr>
          <p:spPr>
            <a:xfrm rot="10800000" flipH="1" flipV="1">
              <a:off x="8585633" y="1797506"/>
              <a:ext cx="50409" cy="2190361"/>
            </a:xfrm>
            <a:prstGeom prst="bentConnector3">
              <a:avLst>
                <a:gd name="adj1" fmla="val -453490"/>
              </a:avLst>
            </a:prstGeom>
            <a:ln>
              <a:solidFill>
                <a:srgbClr val="70208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8931434"/>
      </p:ext>
    </p:extLst>
  </p:cSld>
  <p:clrMapOvr>
    <a:masterClrMapping/>
  </p:clrMapOvr>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 id="{E215FD39-2803-4D8A-B8D0-53631F628884}" vid="{A57496D9-3892-4466-A829-D08C71EA38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7D1C7096A2DE4685BFCFDFC1041ADD" ma:contentTypeVersion="18" ma:contentTypeDescription="Create a new document." ma:contentTypeScope="" ma:versionID="ee4c7864b3a0f0f3a8a47ba6240428b8">
  <xsd:schema xmlns:xsd="http://www.w3.org/2001/XMLSchema" xmlns:xs="http://www.w3.org/2001/XMLSchema" xmlns:p="http://schemas.microsoft.com/office/2006/metadata/properties" xmlns:ns2="94017931-73cd-4d35-91b8-244264cd812e" xmlns:ns3="13764b5b-f46d-446e-943c-78899c7a4a06" targetNamespace="http://schemas.microsoft.com/office/2006/metadata/properties" ma:root="true" ma:fieldsID="541f973e0c6f2957d3e93af1af58f0be" ns2:_="" ns3:_="">
    <xsd:import namespace="94017931-73cd-4d35-91b8-244264cd812e"/>
    <xsd:import namespace="13764b5b-f46d-446e-943c-78899c7a4a0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17931-73cd-4d35-91b8-244264cd8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6df65e-b9f8-42ea-bcc9-36a4c0cdb9f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64b5b-f46d-446e-943c-78899c7a4a0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71e3b-ea34-40b1-8fe0-c286d224727e}" ma:internalName="TaxCatchAll" ma:showField="CatchAllData" ma:web="13764b5b-f46d-446e-943c-78899c7a4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764b5b-f46d-446e-943c-78899c7a4a06" xsi:nil="true"/>
    <lcf76f155ced4ddcb4097134ff3c332f xmlns="94017931-73cd-4d35-91b8-244264cd81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3E9F3C-3D56-468E-9D77-6E29F32C2950}">
  <ds:schemaRefs>
    <ds:schemaRef ds:uri="http://schemas.microsoft.com/sharepoint/v3/contenttype/forms"/>
  </ds:schemaRefs>
</ds:datastoreItem>
</file>

<file path=customXml/itemProps2.xml><?xml version="1.0" encoding="utf-8"?>
<ds:datastoreItem xmlns:ds="http://schemas.openxmlformats.org/officeDocument/2006/customXml" ds:itemID="{ADFC04D4-531C-4067-A244-8FA2E296E231}"/>
</file>

<file path=customXml/itemProps3.xml><?xml version="1.0" encoding="utf-8"?>
<ds:datastoreItem xmlns:ds="http://schemas.openxmlformats.org/officeDocument/2006/customXml" ds:itemID="{43CA0142-E78B-4CD4-B8DD-EECB40A1A967}">
  <ds:schemaRefs>
    <ds:schemaRef ds:uri="http://purl.org/dc/terms/"/>
    <ds:schemaRef ds:uri="http://schemas.microsoft.com/office/2006/documentManagement/types"/>
    <ds:schemaRef ds:uri="http://schemas.microsoft.com/office/2006/metadata/properties"/>
    <ds:schemaRef ds:uri="94017931-73cd-4d35-91b8-244264cd812e"/>
    <ds:schemaRef ds:uri="http://purl.org/dc/elements/1.1/"/>
    <ds:schemaRef ds:uri="13764b5b-f46d-446e-943c-78899c7a4a06"/>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IIBATheme2024</Template>
  <TotalTime>0</TotalTime>
  <Words>191</Words>
  <Application>Microsoft Macintosh PowerPoint</Application>
  <PresentationFormat>Widescreen</PresentationFormat>
  <Paragraphs>63</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IBM Plex Sans</vt:lpstr>
      <vt:lpstr>Roboto Condensed</vt:lpstr>
      <vt:lpstr>Arial</vt:lpstr>
      <vt:lpstr>IIBATheme2024</vt:lpstr>
      <vt:lpstr>Visio</vt:lpstr>
      <vt:lpstr>Work Breakdown Structure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HAQUE Sakina</dc:creator>
  <cp:lastModifiedBy>Jamie Farrar</cp:lastModifiedBy>
  <cp:revision>1</cp:revision>
  <dcterms:created xsi:type="dcterms:W3CDTF">2023-11-30T13:55:14Z</dcterms:created>
  <dcterms:modified xsi:type="dcterms:W3CDTF">2024-06-19T20:17:26Z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706b8-be41-4843-aa6d-bc266b5d5d18_Enabled">
    <vt:lpwstr>true</vt:lpwstr>
  </property>
  <property fmtid="{D5CDD505-2E9C-101B-9397-08002B2CF9AE}" pid="3" name="MSIP_Label_a72706b8-be41-4843-aa6d-bc266b5d5d18_SetDate">
    <vt:lpwstr>2023-12-04T16:44:44Z</vt:lpwstr>
  </property>
  <property fmtid="{D5CDD505-2E9C-101B-9397-08002B2CF9AE}" pid="4" name="MSIP_Label_a72706b8-be41-4843-aa6d-bc266b5d5d18_Method">
    <vt:lpwstr>Standard</vt:lpwstr>
  </property>
  <property fmtid="{D5CDD505-2E9C-101B-9397-08002B2CF9AE}" pid="5" name="MSIP_Label_a72706b8-be41-4843-aa6d-bc266b5d5d18_Name">
    <vt:lpwstr>UKI_INTERNAL</vt:lpwstr>
  </property>
  <property fmtid="{D5CDD505-2E9C-101B-9397-08002B2CF9AE}" pid="6" name="MSIP_Label_a72706b8-be41-4843-aa6d-bc266b5d5d18_SiteId">
    <vt:lpwstr>396b38cc-aa65-492b-bb0e-3d94ed25a97b</vt:lpwstr>
  </property>
  <property fmtid="{D5CDD505-2E9C-101B-9397-08002B2CF9AE}" pid="7" name="MSIP_Label_a72706b8-be41-4843-aa6d-bc266b5d5d18_ActionId">
    <vt:lpwstr>4f4cefc4-c093-407a-88b5-55e8e019feb2</vt:lpwstr>
  </property>
  <property fmtid="{D5CDD505-2E9C-101B-9397-08002B2CF9AE}" pid="8" name="MSIP_Label_a72706b8-be41-4843-aa6d-bc266b5d5d18_ContentBits">
    <vt:lpwstr>0</vt:lpwstr>
  </property>
  <property fmtid="{D5CDD505-2E9C-101B-9397-08002B2CF9AE}" pid="9" name="ContentTypeId">
    <vt:lpwstr>0x0101000B7D1C7096A2DE4685BFCFDFC1041ADD</vt:lpwstr>
  </property>
  <property fmtid="{D5CDD505-2E9C-101B-9397-08002B2CF9AE}" pid="10" name="MediaServiceImageTags">
    <vt:lpwstr/>
  </property>
  <property fmtid="{D5CDD505-2E9C-101B-9397-08002B2CF9AE}" pid="11" name="ReleaseDate">
    <vt:filetime>2024-02-20T05:00:00Z</vt:filetime>
  </property>
</Properties>
</file>