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omments/modernComment_121_C89909E3.xml" ContentType="application/vnd.ms-powerpoint.comments+xml"/>
  <Override PartName="/ppt/notesSlides/notesSlide1.xml" ContentType="application/vnd.openxmlformats-officedocument.presentationml.notesSlide+xml"/>
  <Override PartName="/ppt/comments/modernComment_122_8BFA2988.xml" ContentType="application/vnd.ms-powerpoint.comments+xml"/>
  <Override PartName="/ppt/comments/modernComment_12B_37ADB0FF.xml" ContentType="application/vnd.ms-powerpoint.comments+xml"/>
  <Override PartName="/ppt/comments/modernComment_110_AA5C7B61.xml" ContentType="application/vnd.ms-powerpoint.comments+xml"/>
  <Override PartName="/ppt/comments/modernComment_120_65BB1BD7.xml" ContentType="application/vnd.ms-powerpoint.comments+xml"/>
  <Override PartName="/ppt/comments/modernComment_11F_E087E291.xml" ContentType="application/vnd.ms-powerpoint.comments+xml"/>
  <Override PartName="/ppt/comments/modernComment_126_7B911D2E.xml" ContentType="application/vnd.ms-powerpoint.comments+xml"/>
  <Override PartName="/ppt/notesSlides/notesSlide2.xml" ContentType="application/vnd.openxmlformats-officedocument.presentationml.notesSlide+xml"/>
  <Override PartName="/ppt/comments/modernComment_127_36EADE26.xml" ContentType="application/vnd.ms-powerpoint.comments+xml"/>
  <Override PartName="/ppt/comments/modernComment_128_9A3764EF.xml" ContentType="application/vnd.ms-powerpoint.comments+xml"/>
  <Override PartName="/ppt/comments/modernComment_129_25F4DAD0.xml" ContentType="application/vnd.ms-powerpoint.comments+xml"/>
  <Override PartName="/ppt/comments/modernComment_11D_B0F0E56F.xml" ContentType="application/vnd.ms-powerpoint.comments+xml"/>
  <Override PartName="/ppt/comments/modernComment_11E_5F6C7B41.xml" ContentType="application/vnd.ms-powerpoint.comments+xml"/>
  <Override PartName="/ppt/comments/modernComment_11C_193639AC.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4"/>
  </p:sldMasterIdLst>
  <p:notesMasterIdLst>
    <p:notesMasterId r:id="rId21"/>
  </p:notesMasterIdLst>
  <p:sldIdLst>
    <p:sldId id="256" r:id="rId5"/>
    <p:sldId id="289" r:id="rId6"/>
    <p:sldId id="290" r:id="rId7"/>
    <p:sldId id="299" r:id="rId8"/>
    <p:sldId id="272" r:id="rId9"/>
    <p:sldId id="293" r:id="rId10"/>
    <p:sldId id="288" r:id="rId11"/>
    <p:sldId id="287" r:id="rId12"/>
    <p:sldId id="294" r:id="rId13"/>
    <p:sldId id="295" r:id="rId14"/>
    <p:sldId id="296" r:id="rId15"/>
    <p:sldId id="297" r:id="rId16"/>
    <p:sldId id="285" r:id="rId17"/>
    <p:sldId id="286" r:id="rId18"/>
    <p:sldId id="284" r:id="rId19"/>
    <p:sldId id="278"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IBM Plex Sans" panose="020B0503050203000203" pitchFamily="34" charset="0"/>
      <p:regular r:id="rId26"/>
      <p:bold r:id="rId27"/>
      <p:italic r:id="rId28"/>
      <p:boldItalic r:id="rId29"/>
    </p:embeddedFont>
    <p:embeddedFont>
      <p:font typeface="Roboto Condensed" panose="020000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7D4992-F9DC-FD6E-EF31-0FB40C932C6C}" name="Maja Golubic" initials="MG" userId="S::maja.golubic@iiba.org::09d94bc0-4b2b-4071-99ba-d8b5fbe728a7" providerId="AD"/>
  <p188:author id="{520A51A2-EB0A-48DB-C899-091148E520D7}" name="Lee Kennedy" initials="LK" userId="S::lee.kennedy@iiba.org::faf793cd-f759-4c53-a1ac-a4802cf233d7" providerId="AD"/>
  <p188:author id="{723870E2-B4E2-4FF0-CA08-38500D420AC3}" name="Jamie Farrar" initials="" userId="S::jamie.farrar@iiba.org::811697d4-882e-4a00-b0a3-7842ab0010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C9C"/>
    <a:srgbClr val="702082"/>
    <a:srgbClr val="B2BBBB"/>
    <a:srgbClr val="5C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81"/>
    <p:restoredTop sz="94694"/>
  </p:normalViewPr>
  <p:slideViewPr>
    <p:cSldViewPr snapToGrid="0">
      <p:cViewPr varScale="1">
        <p:scale>
          <a:sx n="112" d="100"/>
          <a:sy n="112" d="100"/>
        </p:scale>
        <p:origin x="21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8/10/relationships/authors" Target="authors.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ina Haque" userId="6c420898c55ee923" providerId="LiveId" clId="{57473BA3-DB58-4FCF-9268-BA26564416A4}"/>
    <pc:docChg chg="undo redo custSel addSld delSld modSld sldOrd">
      <pc:chgData name="Sakina Haque" userId="6c420898c55ee923" providerId="LiveId" clId="{57473BA3-DB58-4FCF-9268-BA26564416A4}" dt="2023-12-05T23:48:51.976" v="8636"/>
      <pc:docMkLst>
        <pc:docMk/>
      </pc:docMkLst>
      <pc:sldChg chg="addSp delSp modSp mod modClrScheme chgLayout">
        <pc:chgData name="Sakina Haque" userId="6c420898c55ee923" providerId="LiveId" clId="{57473BA3-DB58-4FCF-9268-BA26564416A4}" dt="2023-12-05T23:46:45.063" v="8635" actId="20577"/>
        <pc:sldMkLst>
          <pc:docMk/>
          <pc:sldMk cId="3785327132" sldId="271"/>
        </pc:sldMkLst>
        <pc:spChg chg="mod ord">
          <ac:chgData name="Sakina Haque" userId="6c420898c55ee923" providerId="LiveId" clId="{57473BA3-DB58-4FCF-9268-BA26564416A4}" dt="2023-11-24T17:08:33.729" v="5337" actId="26606"/>
          <ac:spMkLst>
            <pc:docMk/>
            <pc:sldMk cId="3785327132" sldId="271"/>
            <ac:spMk id="2" creationId="{C182F3A8-D577-40C2-963B-7FB2E7D25CB9}"/>
          </ac:spMkLst>
        </pc:spChg>
        <pc:spChg chg="del mod ord">
          <ac:chgData name="Sakina Haque" userId="6c420898c55ee923" providerId="LiveId" clId="{57473BA3-DB58-4FCF-9268-BA26564416A4}" dt="2023-11-12T21:41:05.744" v="85" actId="700"/>
          <ac:spMkLst>
            <pc:docMk/>
            <pc:sldMk cId="3785327132" sldId="271"/>
            <ac:spMk id="3" creationId="{2DFB06C3-FA8E-49F3-9F86-326AF310D22A}"/>
          </ac:spMkLst>
        </pc:spChg>
        <pc:spChg chg="add del mod ord">
          <ac:chgData name="Sakina Haque" userId="6c420898c55ee923" providerId="LiveId" clId="{57473BA3-DB58-4FCF-9268-BA26564416A4}" dt="2023-11-24T17:08:33.729" v="5337" actId="26606"/>
          <ac:spMkLst>
            <pc:docMk/>
            <pc:sldMk cId="3785327132" sldId="271"/>
            <ac:spMk id="4" creationId="{ED6BB5CD-E8D3-E9F9-580C-D020F4AAD042}"/>
          </ac:spMkLst>
        </pc:spChg>
        <pc:spChg chg="add del mod">
          <ac:chgData name="Sakina Haque" userId="6c420898c55ee923" providerId="LiveId" clId="{57473BA3-DB58-4FCF-9268-BA26564416A4}" dt="2023-11-16T23:04:31.431" v="2243" actId="478"/>
          <ac:spMkLst>
            <pc:docMk/>
            <pc:sldMk cId="3785327132" sldId="271"/>
            <ac:spMk id="5" creationId="{283D1161-448B-0774-B5EC-D109CDBCC119}"/>
          </ac:spMkLst>
        </pc:spChg>
        <pc:spChg chg="add del mod">
          <ac:chgData name="Sakina Haque" userId="6c420898c55ee923" providerId="LiveId" clId="{57473BA3-DB58-4FCF-9268-BA26564416A4}" dt="2023-11-16T23:04:31.431" v="2243" actId="478"/>
          <ac:spMkLst>
            <pc:docMk/>
            <pc:sldMk cId="3785327132" sldId="271"/>
            <ac:spMk id="6" creationId="{EA173162-772A-AA25-21F0-AAF08B5401AB}"/>
          </ac:spMkLst>
        </pc:spChg>
        <pc:spChg chg="add del mod">
          <ac:chgData name="Sakina Haque" userId="6c420898c55ee923" providerId="LiveId" clId="{57473BA3-DB58-4FCF-9268-BA26564416A4}" dt="2023-11-16T23:04:31.431" v="2243" actId="478"/>
          <ac:spMkLst>
            <pc:docMk/>
            <pc:sldMk cId="3785327132" sldId="271"/>
            <ac:spMk id="7" creationId="{1CAE20DD-5490-0B42-EDB9-55D2E1B0A5B0}"/>
          </ac:spMkLst>
        </pc:spChg>
        <pc:spChg chg="add del mod">
          <ac:chgData name="Sakina Haque" userId="6c420898c55ee923" providerId="LiveId" clId="{57473BA3-DB58-4FCF-9268-BA26564416A4}" dt="2023-11-12T21:44:46.443" v="171"/>
          <ac:spMkLst>
            <pc:docMk/>
            <pc:sldMk cId="3785327132" sldId="271"/>
            <ac:spMk id="8" creationId="{9F52BC4F-8DD8-988B-8BEE-AAD3F95CCC28}"/>
          </ac:spMkLst>
        </pc:spChg>
        <pc:spChg chg="add del mod">
          <ac:chgData name="Sakina Haque" userId="6c420898c55ee923" providerId="LiveId" clId="{57473BA3-DB58-4FCF-9268-BA26564416A4}" dt="2023-11-12T21:45:00.322" v="173"/>
          <ac:spMkLst>
            <pc:docMk/>
            <pc:sldMk cId="3785327132" sldId="271"/>
            <ac:spMk id="9" creationId="{9E825BA9-ABFC-0D81-32DC-8BC47291EAEA}"/>
          </ac:spMkLst>
        </pc:spChg>
        <pc:spChg chg="add del mod">
          <ac:chgData name="Sakina Haque" userId="6c420898c55ee923" providerId="LiveId" clId="{57473BA3-DB58-4FCF-9268-BA26564416A4}" dt="2023-11-16T23:04:31.431" v="2243" actId="478"/>
          <ac:spMkLst>
            <pc:docMk/>
            <pc:sldMk cId="3785327132" sldId="271"/>
            <ac:spMk id="10" creationId="{98BE8E95-93A9-3EB2-6657-CC3BE3EEE612}"/>
          </ac:spMkLst>
        </pc:spChg>
        <pc:spChg chg="add del mod">
          <ac:chgData name="Sakina Haque" userId="6c420898c55ee923" providerId="LiveId" clId="{57473BA3-DB58-4FCF-9268-BA26564416A4}" dt="2023-11-16T23:04:31.431" v="2243" actId="478"/>
          <ac:spMkLst>
            <pc:docMk/>
            <pc:sldMk cId="3785327132" sldId="271"/>
            <ac:spMk id="11" creationId="{0E2FC910-5C6F-E2DF-576B-99B028F24273}"/>
          </ac:spMkLst>
        </pc:spChg>
        <pc:spChg chg="add del mod">
          <ac:chgData name="Sakina Haque" userId="6c420898c55ee923" providerId="LiveId" clId="{57473BA3-DB58-4FCF-9268-BA26564416A4}" dt="2023-11-16T23:04:41.928" v="2244" actId="21"/>
          <ac:spMkLst>
            <pc:docMk/>
            <pc:sldMk cId="3785327132" sldId="271"/>
            <ac:spMk id="12" creationId="{4FF3D2C4-ADC2-882C-20DA-A4779FAC18F0}"/>
          </ac:spMkLst>
        </pc:spChg>
        <pc:spChg chg="add del mod">
          <ac:chgData name="Sakina Haque" userId="6c420898c55ee923" providerId="LiveId" clId="{57473BA3-DB58-4FCF-9268-BA26564416A4}" dt="2023-11-16T23:04:31.431" v="2243" actId="478"/>
          <ac:spMkLst>
            <pc:docMk/>
            <pc:sldMk cId="3785327132" sldId="271"/>
            <ac:spMk id="13" creationId="{AE86BB5E-581F-2F06-CF44-169AE8399F29}"/>
          </ac:spMkLst>
        </pc:spChg>
        <pc:spChg chg="add del mod">
          <ac:chgData name="Sakina Haque" userId="6c420898c55ee923" providerId="LiveId" clId="{57473BA3-DB58-4FCF-9268-BA26564416A4}" dt="2023-11-16T23:04:31.431" v="2243" actId="478"/>
          <ac:spMkLst>
            <pc:docMk/>
            <pc:sldMk cId="3785327132" sldId="271"/>
            <ac:spMk id="14" creationId="{CAF9D6A9-8823-A460-CDEB-20E3A9F0F15D}"/>
          </ac:spMkLst>
        </pc:spChg>
        <pc:graphicFrameChg chg="add mod">
          <ac:chgData name="Sakina Haque" userId="6c420898c55ee923" providerId="LiveId" clId="{57473BA3-DB58-4FCF-9268-BA26564416A4}" dt="2023-12-05T23:46:45.063" v="8635" actId="20577"/>
          <ac:graphicFrameMkLst>
            <pc:docMk/>
            <pc:sldMk cId="3785327132" sldId="271"/>
            <ac:graphicFrameMk id="15" creationId="{2B44A66A-6C53-4AF7-5EC3-C4683AF908E6}"/>
          </ac:graphicFrameMkLst>
        </pc:graphicFrameChg>
      </pc:sldChg>
      <pc:sldChg chg="addSp delSp modSp mod modClrScheme chgLayout">
        <pc:chgData name="Sakina Haque" userId="6c420898c55ee923" providerId="LiveId" clId="{57473BA3-DB58-4FCF-9268-BA26564416A4}" dt="2023-12-03T00:01:34.783" v="6626" actId="1036"/>
        <pc:sldMkLst>
          <pc:docMk/>
          <pc:sldMk cId="2858187617" sldId="272"/>
        </pc:sldMkLst>
        <pc:spChg chg="mod ord">
          <ac:chgData name="Sakina Haque" userId="6c420898c55ee923" providerId="LiveId" clId="{57473BA3-DB58-4FCF-9268-BA26564416A4}" dt="2023-11-12T21:58:33.697" v="302" actId="700"/>
          <ac:spMkLst>
            <pc:docMk/>
            <pc:sldMk cId="2858187617" sldId="272"/>
            <ac:spMk id="2" creationId="{D952DAD4-7F13-43FB-B8D4-8B9D82675778}"/>
          </ac:spMkLst>
        </pc:spChg>
        <pc:spChg chg="mod ord">
          <ac:chgData name="Sakina Haque" userId="6c420898c55ee923" providerId="LiveId" clId="{57473BA3-DB58-4FCF-9268-BA26564416A4}" dt="2023-12-03T00:01:34.783" v="6626" actId="1036"/>
          <ac:spMkLst>
            <pc:docMk/>
            <pc:sldMk cId="2858187617" sldId="272"/>
            <ac:spMk id="3" creationId="{4E71DF78-8B95-4DC1-B666-608734A3FBDA}"/>
          </ac:spMkLst>
        </pc:spChg>
        <pc:spChg chg="add del mod">
          <ac:chgData name="Sakina Haque" userId="6c420898c55ee923" providerId="LiveId" clId="{57473BA3-DB58-4FCF-9268-BA26564416A4}" dt="2023-12-03T00:00:17.590" v="6583" actId="478"/>
          <ac:spMkLst>
            <pc:docMk/>
            <pc:sldMk cId="2858187617" sldId="272"/>
            <ac:spMk id="5" creationId="{4BBEC09C-3462-D8A4-7C3C-60AFE4EF7E2E}"/>
          </ac:spMkLst>
        </pc:spChg>
        <pc:spChg chg="add del mod">
          <ac:chgData name="Sakina Haque" userId="6c420898c55ee923" providerId="LiveId" clId="{57473BA3-DB58-4FCF-9268-BA26564416A4}" dt="2023-12-03T00:00:21.518" v="6584" actId="478"/>
          <ac:spMkLst>
            <pc:docMk/>
            <pc:sldMk cId="2858187617" sldId="272"/>
            <ac:spMk id="6" creationId="{22246F5F-167C-184C-CBB0-F75B415A11A5}"/>
          </ac:spMkLst>
        </pc:spChg>
        <pc:spChg chg="add del mod">
          <ac:chgData name="Sakina Haque" userId="6c420898c55ee923" providerId="LiveId" clId="{57473BA3-DB58-4FCF-9268-BA26564416A4}" dt="2023-12-03T00:00:24.034" v="6585" actId="478"/>
          <ac:spMkLst>
            <pc:docMk/>
            <pc:sldMk cId="2858187617" sldId="272"/>
            <ac:spMk id="7" creationId="{BC24D501-6CAB-2302-784D-E66C851346EC}"/>
          </ac:spMkLst>
        </pc:spChg>
        <pc:spChg chg="add del mod">
          <ac:chgData name="Sakina Haque" userId="6c420898c55ee923" providerId="LiveId" clId="{57473BA3-DB58-4FCF-9268-BA26564416A4}" dt="2023-12-03T00:01:25.088" v="6595" actId="478"/>
          <ac:spMkLst>
            <pc:docMk/>
            <pc:sldMk cId="2858187617" sldId="272"/>
            <ac:spMk id="8" creationId="{287F53E2-69E9-06BF-CC8D-8A5397D3E4F9}"/>
          </ac:spMkLst>
        </pc:spChg>
        <pc:graphicFrameChg chg="add del mod modGraphic">
          <ac:chgData name="Sakina Haque" userId="6c420898c55ee923" providerId="LiveId" clId="{57473BA3-DB58-4FCF-9268-BA26564416A4}" dt="2023-12-03T00:00:50.060" v="6588" actId="478"/>
          <ac:graphicFrameMkLst>
            <pc:docMk/>
            <pc:sldMk cId="2858187617" sldId="272"/>
            <ac:graphicFrameMk id="4" creationId="{B6D59AD7-F689-58F8-61EE-9581B94D9509}"/>
          </ac:graphicFrameMkLst>
        </pc:graphicFrameChg>
      </pc:sldChg>
      <pc:sldChg chg="del">
        <pc:chgData name="Sakina Haque" userId="6c420898c55ee923" providerId="LiveId" clId="{57473BA3-DB58-4FCF-9268-BA26564416A4}" dt="2023-11-28T17:05:14.404" v="5965" actId="47"/>
        <pc:sldMkLst>
          <pc:docMk/>
          <pc:sldMk cId="546786039" sldId="277"/>
        </pc:sldMkLst>
      </pc:sldChg>
      <pc:sldChg chg="addSp delSp modSp mod modClrScheme chgLayout">
        <pc:chgData name="Sakina Haque" userId="6c420898c55ee923" providerId="LiveId" clId="{57473BA3-DB58-4FCF-9268-BA26564416A4}" dt="2023-12-05T22:59:50.238" v="7237" actId="6549"/>
        <pc:sldMkLst>
          <pc:docMk/>
          <pc:sldMk cId="2013233086" sldId="279"/>
        </pc:sldMkLst>
        <pc:spChg chg="mod ord">
          <ac:chgData name="Sakina Haque" userId="6c420898c55ee923" providerId="LiveId" clId="{57473BA3-DB58-4FCF-9268-BA26564416A4}" dt="2023-12-02T23:45:01.085" v="6499" actId="26606"/>
          <ac:spMkLst>
            <pc:docMk/>
            <pc:sldMk cId="2013233086" sldId="279"/>
            <ac:spMk id="2" creationId="{E68B621F-FD6A-20B1-1F7B-1C81F6373258}"/>
          </ac:spMkLst>
        </pc:spChg>
        <pc:spChg chg="del mod">
          <ac:chgData name="Sakina Haque" userId="6c420898c55ee923" providerId="LiveId" clId="{57473BA3-DB58-4FCF-9268-BA26564416A4}" dt="2023-11-28T23:30:04.554" v="6022" actId="478"/>
          <ac:spMkLst>
            <pc:docMk/>
            <pc:sldMk cId="2013233086" sldId="279"/>
            <ac:spMk id="3" creationId="{2146D22A-84D2-FB83-04D6-E20AA3F8ACA7}"/>
          </ac:spMkLst>
        </pc:spChg>
        <pc:spChg chg="add del mod">
          <ac:chgData name="Sakina Haque" userId="6c420898c55ee923" providerId="LiveId" clId="{57473BA3-DB58-4FCF-9268-BA26564416A4}" dt="2023-11-28T23:30:13.583" v="6023" actId="478"/>
          <ac:spMkLst>
            <pc:docMk/>
            <pc:sldMk cId="2013233086" sldId="279"/>
            <ac:spMk id="5" creationId="{7907D4D4-7035-4522-E859-5FD1F5D9AB29}"/>
          </ac:spMkLst>
        </pc:spChg>
        <pc:spChg chg="add mod">
          <ac:chgData name="Sakina Haque" userId="6c420898c55ee923" providerId="LiveId" clId="{57473BA3-DB58-4FCF-9268-BA26564416A4}" dt="2023-12-05T22:58:29.530" v="7139" actId="20577"/>
          <ac:spMkLst>
            <pc:docMk/>
            <pc:sldMk cId="2013233086" sldId="279"/>
            <ac:spMk id="6" creationId="{0D706D8B-9E2F-73A3-8371-4B3067FA7535}"/>
          </ac:spMkLst>
        </pc:spChg>
        <pc:spChg chg="add mod">
          <ac:chgData name="Sakina Haque" userId="6c420898c55ee923" providerId="LiveId" clId="{57473BA3-DB58-4FCF-9268-BA26564416A4}" dt="2023-12-03T00:10:39.442" v="6933" actId="20577"/>
          <ac:spMkLst>
            <pc:docMk/>
            <pc:sldMk cId="2013233086" sldId="279"/>
            <ac:spMk id="7" creationId="{253E38DA-383C-AA01-ED7D-F03A8D5E0B99}"/>
          </ac:spMkLst>
        </pc:spChg>
        <pc:spChg chg="add mod">
          <ac:chgData name="Sakina Haque" userId="6c420898c55ee923" providerId="LiveId" clId="{57473BA3-DB58-4FCF-9268-BA26564416A4}" dt="2023-12-05T22:59:50.238" v="7237" actId="6549"/>
          <ac:spMkLst>
            <pc:docMk/>
            <pc:sldMk cId="2013233086" sldId="279"/>
            <ac:spMk id="8" creationId="{AF3A419A-3A86-3F22-3CBA-A4ED54022C05}"/>
          </ac:spMkLst>
        </pc:spChg>
        <pc:spChg chg="add mod">
          <ac:chgData name="Sakina Haque" userId="6c420898c55ee923" providerId="LiveId" clId="{57473BA3-DB58-4FCF-9268-BA26564416A4}" dt="2023-12-03T00:11:56.889" v="6936" actId="12"/>
          <ac:spMkLst>
            <pc:docMk/>
            <pc:sldMk cId="2013233086" sldId="279"/>
            <ac:spMk id="10" creationId="{5D9A8FA0-B620-9D56-97A0-56FD42A50DDA}"/>
          </ac:spMkLst>
        </pc:spChg>
        <pc:spChg chg="add del mod">
          <ac:chgData name="Sakina Haque" userId="6c420898c55ee923" providerId="LiveId" clId="{57473BA3-DB58-4FCF-9268-BA26564416A4}" dt="2023-12-03T00:13:18.157" v="6938" actId="478"/>
          <ac:spMkLst>
            <pc:docMk/>
            <pc:sldMk cId="2013233086" sldId="279"/>
            <ac:spMk id="15" creationId="{28769F89-D763-480D-736C-248592B2E06E}"/>
          </ac:spMkLst>
        </pc:spChg>
      </pc:sldChg>
      <pc:sldChg chg="modSp new del mod">
        <pc:chgData name="Sakina Haque" userId="6c420898c55ee923" providerId="LiveId" clId="{57473BA3-DB58-4FCF-9268-BA26564416A4}" dt="2023-11-16T22:00:59.083" v="729" actId="47"/>
        <pc:sldMkLst>
          <pc:docMk/>
          <pc:sldMk cId="381140785" sldId="280"/>
        </pc:sldMkLst>
        <pc:spChg chg="mod">
          <ac:chgData name="Sakina Haque" userId="6c420898c55ee923" providerId="LiveId" clId="{57473BA3-DB58-4FCF-9268-BA26564416A4}" dt="2023-11-12T21:57:57.503" v="300" actId="20577"/>
          <ac:spMkLst>
            <pc:docMk/>
            <pc:sldMk cId="381140785" sldId="280"/>
            <ac:spMk id="2" creationId="{A6CA18AF-886A-2C97-5C53-BD8881190A10}"/>
          </ac:spMkLst>
        </pc:spChg>
        <pc:spChg chg="mod">
          <ac:chgData name="Sakina Haque" userId="6c420898c55ee923" providerId="LiveId" clId="{57473BA3-DB58-4FCF-9268-BA26564416A4}" dt="2023-11-12T22:10:18.528" v="601" actId="20577"/>
          <ac:spMkLst>
            <pc:docMk/>
            <pc:sldMk cId="381140785" sldId="280"/>
            <ac:spMk id="3" creationId="{5AF8E6F0-93F8-D641-24E4-764B3650D62A}"/>
          </ac:spMkLst>
        </pc:spChg>
      </pc:sldChg>
      <pc:sldChg chg="addSp delSp modSp add mod modClrScheme chgLayout">
        <pc:chgData name="Sakina Haque" userId="6c420898c55ee923" providerId="LiveId" clId="{57473BA3-DB58-4FCF-9268-BA26564416A4}" dt="2023-11-28T16:33:02.715" v="5341" actId="26606"/>
        <pc:sldMkLst>
          <pc:docMk/>
          <pc:sldMk cId="3460593593" sldId="281"/>
        </pc:sldMkLst>
        <pc:spChg chg="mod ord">
          <ac:chgData name="Sakina Haque" userId="6c420898c55ee923" providerId="LiveId" clId="{57473BA3-DB58-4FCF-9268-BA26564416A4}" dt="2023-11-28T16:33:02.715" v="5341" actId="26606"/>
          <ac:spMkLst>
            <pc:docMk/>
            <pc:sldMk cId="3460593593" sldId="281"/>
            <ac:spMk id="2" creationId="{A6CA18AF-886A-2C97-5C53-BD8881190A10}"/>
          </ac:spMkLst>
        </pc:spChg>
        <pc:spChg chg="del mod ord">
          <ac:chgData name="Sakina Haque" userId="6c420898c55ee923" providerId="LiveId" clId="{57473BA3-DB58-4FCF-9268-BA26564416A4}" dt="2023-11-28T16:33:02.715" v="5341" actId="26606"/>
          <ac:spMkLst>
            <pc:docMk/>
            <pc:sldMk cId="3460593593" sldId="281"/>
            <ac:spMk id="3" creationId="{5AF8E6F0-93F8-D641-24E4-764B3650D62A}"/>
          </ac:spMkLst>
        </pc:spChg>
        <pc:spChg chg="add del">
          <ac:chgData name="Sakina Haque" userId="6c420898c55ee923" providerId="LiveId" clId="{57473BA3-DB58-4FCF-9268-BA26564416A4}" dt="2023-11-28T16:30:58.126" v="5338" actId="478"/>
          <ac:spMkLst>
            <pc:docMk/>
            <pc:sldMk cId="3460593593" sldId="281"/>
            <ac:spMk id="4" creationId="{F5AE467A-7615-E521-A413-6117B00368D1}"/>
          </ac:spMkLst>
        </pc:spChg>
        <pc:graphicFrameChg chg="add">
          <ac:chgData name="Sakina Haque" userId="6c420898c55ee923" providerId="LiveId" clId="{57473BA3-DB58-4FCF-9268-BA26564416A4}" dt="2023-11-28T16:33:02.715" v="5341" actId="26606"/>
          <ac:graphicFrameMkLst>
            <pc:docMk/>
            <pc:sldMk cId="3460593593" sldId="281"/>
            <ac:graphicFrameMk id="5" creationId="{2DEEC038-EDF9-FE45-AD22-EBBF16517E5E}"/>
          </ac:graphicFrameMkLst>
        </pc:graphicFrameChg>
      </pc:sldChg>
      <pc:sldChg chg="addSp delSp modSp add mod ord modClrScheme chgLayout">
        <pc:chgData name="Sakina Haque" userId="6c420898c55ee923" providerId="LiveId" clId="{57473BA3-DB58-4FCF-9268-BA26564416A4}" dt="2023-12-03T00:04:27.447" v="6660" actId="20577"/>
        <pc:sldMkLst>
          <pc:docMk/>
          <pc:sldMk cId="4247068965" sldId="282"/>
        </pc:sldMkLst>
        <pc:spChg chg="mod ord">
          <ac:chgData name="Sakina Haque" userId="6c420898c55ee923" providerId="LiveId" clId="{57473BA3-DB58-4FCF-9268-BA26564416A4}" dt="2023-11-24T17:08:03.344" v="5335" actId="700"/>
          <ac:spMkLst>
            <pc:docMk/>
            <pc:sldMk cId="4247068965" sldId="282"/>
            <ac:spMk id="2" creationId="{C182F3A8-D577-40C2-963B-7FB2E7D25CB9}"/>
          </ac:spMkLst>
        </pc:spChg>
        <pc:spChg chg="add mod">
          <ac:chgData name="Sakina Haque" userId="6c420898c55ee923" providerId="LiveId" clId="{57473BA3-DB58-4FCF-9268-BA26564416A4}" dt="2023-11-17T00:07:45.911" v="3755" actId="1076"/>
          <ac:spMkLst>
            <pc:docMk/>
            <pc:sldMk cId="4247068965" sldId="282"/>
            <ac:spMk id="3" creationId="{5A6548B8-47C3-58E0-380C-CAB6CBAAF867}"/>
          </ac:spMkLst>
        </pc:spChg>
        <pc:spChg chg="add del mod ord">
          <ac:chgData name="Sakina Haque" userId="6c420898c55ee923" providerId="LiveId" clId="{57473BA3-DB58-4FCF-9268-BA26564416A4}" dt="2023-11-28T16:35:10.421" v="5342" actId="478"/>
          <ac:spMkLst>
            <pc:docMk/>
            <pc:sldMk cId="4247068965" sldId="282"/>
            <ac:spMk id="4" creationId="{511F3776-7434-6D81-A78C-DB8A083DB429}"/>
          </ac:spMkLst>
        </pc:spChg>
        <pc:spChg chg="del">
          <ac:chgData name="Sakina Haque" userId="6c420898c55ee923" providerId="LiveId" clId="{57473BA3-DB58-4FCF-9268-BA26564416A4}" dt="2023-11-16T23:05:07.480" v="2247" actId="478"/>
          <ac:spMkLst>
            <pc:docMk/>
            <pc:sldMk cId="4247068965" sldId="282"/>
            <ac:spMk id="4" creationId="{ED6BB5CD-E8D3-E9F9-580C-D020F4AAD042}"/>
          </ac:spMkLst>
        </pc:spChg>
        <pc:spChg chg="mod">
          <ac:chgData name="Sakina Haque" userId="6c420898c55ee923" providerId="LiveId" clId="{57473BA3-DB58-4FCF-9268-BA26564416A4}" dt="2023-11-17T00:06:36.696" v="3740" actId="1035"/>
          <ac:spMkLst>
            <pc:docMk/>
            <pc:sldMk cId="4247068965" sldId="282"/>
            <ac:spMk id="5" creationId="{283D1161-448B-0774-B5EC-D109CDBCC119}"/>
          </ac:spMkLst>
        </pc:spChg>
        <pc:spChg chg="mod">
          <ac:chgData name="Sakina Haque" userId="6c420898c55ee923" providerId="LiveId" clId="{57473BA3-DB58-4FCF-9268-BA26564416A4}" dt="2023-11-17T00:06:36.696" v="3740" actId="1035"/>
          <ac:spMkLst>
            <pc:docMk/>
            <pc:sldMk cId="4247068965" sldId="282"/>
            <ac:spMk id="6" creationId="{EA173162-772A-AA25-21F0-AAF08B5401AB}"/>
          </ac:spMkLst>
        </pc:spChg>
        <pc:spChg chg="mod">
          <ac:chgData name="Sakina Haque" userId="6c420898c55ee923" providerId="LiveId" clId="{57473BA3-DB58-4FCF-9268-BA26564416A4}" dt="2023-11-17T00:06:36.696" v="3740" actId="1035"/>
          <ac:spMkLst>
            <pc:docMk/>
            <pc:sldMk cId="4247068965" sldId="282"/>
            <ac:spMk id="7" creationId="{1CAE20DD-5490-0B42-EDB9-55D2E1B0A5B0}"/>
          </ac:spMkLst>
        </pc:spChg>
        <pc:spChg chg="add del mod">
          <ac:chgData name="Sakina Haque" userId="6c420898c55ee923" providerId="LiveId" clId="{57473BA3-DB58-4FCF-9268-BA26564416A4}" dt="2023-11-16T23:05:14.953" v="2248" actId="478"/>
          <ac:spMkLst>
            <pc:docMk/>
            <pc:sldMk cId="4247068965" sldId="282"/>
            <ac:spMk id="9" creationId="{8083EE00-74FC-2D5D-0C62-A04C86E68AC0}"/>
          </ac:spMkLst>
        </pc:spChg>
        <pc:spChg chg="mod ord">
          <ac:chgData name="Sakina Haque" userId="6c420898c55ee923" providerId="LiveId" clId="{57473BA3-DB58-4FCF-9268-BA26564416A4}" dt="2023-11-24T16:45:02.990" v="5086" actId="207"/>
          <ac:spMkLst>
            <pc:docMk/>
            <pc:sldMk cId="4247068965" sldId="282"/>
            <ac:spMk id="10" creationId="{98BE8E95-93A9-3EB2-6657-CC3BE3EEE612}"/>
          </ac:spMkLst>
        </pc:spChg>
        <pc:spChg chg="mod ord">
          <ac:chgData name="Sakina Haque" userId="6c420898c55ee923" providerId="LiveId" clId="{57473BA3-DB58-4FCF-9268-BA26564416A4}" dt="2023-11-24T16:46:48.812" v="5087" actId="208"/>
          <ac:spMkLst>
            <pc:docMk/>
            <pc:sldMk cId="4247068965" sldId="282"/>
            <ac:spMk id="11" creationId="{0E2FC910-5C6F-E2DF-576B-99B028F24273}"/>
          </ac:spMkLst>
        </pc:spChg>
        <pc:spChg chg="mod">
          <ac:chgData name="Sakina Haque" userId="6c420898c55ee923" providerId="LiveId" clId="{57473BA3-DB58-4FCF-9268-BA26564416A4}" dt="2023-11-17T00:05:38.536" v="3716" actId="1035"/>
          <ac:spMkLst>
            <pc:docMk/>
            <pc:sldMk cId="4247068965" sldId="282"/>
            <ac:spMk id="12" creationId="{4FF3D2C4-ADC2-882C-20DA-A4779FAC18F0}"/>
          </ac:spMkLst>
        </pc:spChg>
        <pc:spChg chg="mod">
          <ac:chgData name="Sakina Haque" userId="6c420898c55ee923" providerId="LiveId" clId="{57473BA3-DB58-4FCF-9268-BA26564416A4}" dt="2023-11-17T00:06:36.696" v="3740" actId="1035"/>
          <ac:spMkLst>
            <pc:docMk/>
            <pc:sldMk cId="4247068965" sldId="282"/>
            <ac:spMk id="13" creationId="{AE86BB5E-581F-2F06-CF44-169AE8399F29}"/>
          </ac:spMkLst>
        </pc:spChg>
        <pc:spChg chg="mod">
          <ac:chgData name="Sakina Haque" userId="6c420898c55ee923" providerId="LiveId" clId="{57473BA3-DB58-4FCF-9268-BA26564416A4}" dt="2023-11-17T00:06:36.696" v="3740" actId="1035"/>
          <ac:spMkLst>
            <pc:docMk/>
            <pc:sldMk cId="4247068965" sldId="282"/>
            <ac:spMk id="14" creationId="{CAF9D6A9-8823-A460-CDEB-20E3A9F0F15D}"/>
          </ac:spMkLst>
        </pc:spChg>
        <pc:spChg chg="add mod">
          <ac:chgData name="Sakina Haque" userId="6c420898c55ee923" providerId="LiveId" clId="{57473BA3-DB58-4FCF-9268-BA26564416A4}" dt="2023-11-17T00:06:36.696" v="3740" actId="1035"/>
          <ac:spMkLst>
            <pc:docMk/>
            <pc:sldMk cId="4247068965" sldId="282"/>
            <ac:spMk id="15" creationId="{3EE63C5C-F5C9-562A-080D-B1127352B24B}"/>
          </ac:spMkLst>
        </pc:spChg>
        <pc:spChg chg="add mod">
          <ac:chgData name="Sakina Haque" userId="6c420898c55ee923" providerId="LiveId" clId="{57473BA3-DB58-4FCF-9268-BA26564416A4}" dt="2023-12-03T00:04:27.447" v="6660" actId="20577"/>
          <ac:spMkLst>
            <pc:docMk/>
            <pc:sldMk cId="4247068965" sldId="282"/>
            <ac:spMk id="25" creationId="{0C3ACF3F-9118-5BC3-5DDF-EA53C5146AD4}"/>
          </ac:spMkLst>
        </pc:spChg>
        <pc:spChg chg="add mod">
          <ac:chgData name="Sakina Haque" userId="6c420898c55ee923" providerId="LiveId" clId="{57473BA3-DB58-4FCF-9268-BA26564416A4}" dt="2023-11-22T13:18:41.993" v="3776" actId="20577"/>
          <ac:spMkLst>
            <pc:docMk/>
            <pc:sldMk cId="4247068965" sldId="282"/>
            <ac:spMk id="27" creationId="{DCBADD9C-2EDC-6FFA-E411-D1E584115ABB}"/>
          </ac:spMkLst>
        </pc:spChg>
        <pc:spChg chg="add mod">
          <ac:chgData name="Sakina Haque" userId="6c420898c55ee923" providerId="LiveId" clId="{57473BA3-DB58-4FCF-9268-BA26564416A4}" dt="2023-11-24T16:49:04.011" v="5199" actId="1076"/>
          <ac:spMkLst>
            <pc:docMk/>
            <pc:sldMk cId="4247068965" sldId="282"/>
            <ac:spMk id="28" creationId="{75FDE61B-662B-122B-1E9B-2834DE25BCBE}"/>
          </ac:spMkLst>
        </pc:spChg>
        <pc:spChg chg="add mod">
          <ac:chgData name="Sakina Haque" userId="6c420898c55ee923" providerId="LiveId" clId="{57473BA3-DB58-4FCF-9268-BA26564416A4}" dt="2023-11-24T16:51:30.321" v="5254" actId="14100"/>
          <ac:spMkLst>
            <pc:docMk/>
            <pc:sldMk cId="4247068965" sldId="282"/>
            <ac:spMk id="30" creationId="{283D2DD7-4ACE-48EF-E3BE-8E0D951584F4}"/>
          </ac:spMkLst>
        </pc:spChg>
        <pc:spChg chg="add del mod">
          <ac:chgData name="Sakina Haque" userId="6c420898c55ee923" providerId="LiveId" clId="{57473BA3-DB58-4FCF-9268-BA26564416A4}" dt="2023-11-22T13:29:04.363" v="3965" actId="478"/>
          <ac:spMkLst>
            <pc:docMk/>
            <pc:sldMk cId="4247068965" sldId="282"/>
            <ac:spMk id="35" creationId="{F1068697-0795-E535-617D-1B365A539A12}"/>
          </ac:spMkLst>
        </pc:spChg>
        <pc:spChg chg="add del mod">
          <ac:chgData name="Sakina Haque" userId="6c420898c55ee923" providerId="LiveId" clId="{57473BA3-DB58-4FCF-9268-BA26564416A4}" dt="2023-11-24T16:47:58.008" v="5095" actId="478"/>
          <ac:spMkLst>
            <pc:docMk/>
            <pc:sldMk cId="4247068965" sldId="282"/>
            <ac:spMk id="36" creationId="{B14480D6-8550-6D81-F5CC-909905B9C998}"/>
          </ac:spMkLst>
        </pc:spChg>
        <pc:spChg chg="add mod">
          <ac:chgData name="Sakina Haque" userId="6c420898c55ee923" providerId="LiveId" clId="{57473BA3-DB58-4FCF-9268-BA26564416A4}" dt="2023-11-17T00:06:36.696" v="3740" actId="1035"/>
          <ac:spMkLst>
            <pc:docMk/>
            <pc:sldMk cId="4247068965" sldId="282"/>
            <ac:spMk id="37" creationId="{EBFE3CF7-538E-BDB8-BB9D-FA2BE2E761FE}"/>
          </ac:spMkLst>
        </pc:spChg>
        <pc:spChg chg="add mod">
          <ac:chgData name="Sakina Haque" userId="6c420898c55ee923" providerId="LiveId" clId="{57473BA3-DB58-4FCF-9268-BA26564416A4}" dt="2023-11-22T13:30:16.720" v="3970"/>
          <ac:spMkLst>
            <pc:docMk/>
            <pc:sldMk cId="4247068965" sldId="282"/>
            <ac:spMk id="38" creationId="{98EEB601-40D9-C1F2-5F61-A6F437B4D2FA}"/>
          </ac:spMkLst>
        </pc:spChg>
        <pc:spChg chg="add mod">
          <ac:chgData name="Sakina Haque" userId="6c420898c55ee923" providerId="LiveId" clId="{57473BA3-DB58-4FCF-9268-BA26564416A4}" dt="2023-11-22T13:30:26.117" v="3972"/>
          <ac:spMkLst>
            <pc:docMk/>
            <pc:sldMk cId="4247068965" sldId="282"/>
            <ac:spMk id="39" creationId="{E3670516-BDD1-A144-DE4B-EAF6F8F75598}"/>
          </ac:spMkLst>
        </pc:spChg>
        <pc:spChg chg="add mod">
          <ac:chgData name="Sakina Haque" userId="6c420898c55ee923" providerId="LiveId" clId="{57473BA3-DB58-4FCF-9268-BA26564416A4}" dt="2023-11-22T13:30:34.981" v="3974"/>
          <ac:spMkLst>
            <pc:docMk/>
            <pc:sldMk cId="4247068965" sldId="282"/>
            <ac:spMk id="40" creationId="{BBAD859A-8C44-87CA-FD29-17C16ACBB088}"/>
          </ac:spMkLst>
        </pc:spChg>
        <pc:spChg chg="add mod">
          <ac:chgData name="Sakina Haque" userId="6c420898c55ee923" providerId="LiveId" clId="{57473BA3-DB58-4FCF-9268-BA26564416A4}" dt="2023-11-17T00:05:38.536" v="3716" actId="1035"/>
          <ac:spMkLst>
            <pc:docMk/>
            <pc:sldMk cId="4247068965" sldId="282"/>
            <ac:spMk id="41" creationId="{E8D3C8D7-BF1C-83A0-224B-E8E498A06116}"/>
          </ac:spMkLst>
        </pc:spChg>
        <pc:spChg chg="add mod">
          <ac:chgData name="Sakina Haque" userId="6c420898c55ee923" providerId="LiveId" clId="{57473BA3-DB58-4FCF-9268-BA26564416A4}" dt="2023-11-22T13:20:04.455" v="3813" actId="20577"/>
          <ac:spMkLst>
            <pc:docMk/>
            <pc:sldMk cId="4247068965" sldId="282"/>
            <ac:spMk id="42" creationId="{108A38D8-9DA6-1386-AEBA-491FC0590574}"/>
          </ac:spMkLst>
        </pc:spChg>
        <pc:spChg chg="add mod">
          <ac:chgData name="Sakina Haque" userId="6c420898c55ee923" providerId="LiveId" clId="{57473BA3-DB58-4FCF-9268-BA26564416A4}" dt="2023-11-22T13:30:39.094" v="3981" actId="20577"/>
          <ac:spMkLst>
            <pc:docMk/>
            <pc:sldMk cId="4247068965" sldId="282"/>
            <ac:spMk id="43" creationId="{E8CFBBE8-CB5A-CBA5-317F-CBCD746B295E}"/>
          </ac:spMkLst>
        </pc:spChg>
        <pc:spChg chg="add mod">
          <ac:chgData name="Sakina Haque" userId="6c420898c55ee923" providerId="LiveId" clId="{57473BA3-DB58-4FCF-9268-BA26564416A4}" dt="2023-11-17T00:05:38.536" v="3716" actId="1035"/>
          <ac:spMkLst>
            <pc:docMk/>
            <pc:sldMk cId="4247068965" sldId="282"/>
            <ac:spMk id="44" creationId="{59C1238C-F7C0-C6A3-496F-15A72290ECA7}"/>
          </ac:spMkLst>
        </pc:spChg>
        <pc:spChg chg="add mod">
          <ac:chgData name="Sakina Haque" userId="6c420898c55ee923" providerId="LiveId" clId="{57473BA3-DB58-4FCF-9268-BA26564416A4}" dt="2023-11-17T00:05:38.536" v="3716" actId="1035"/>
          <ac:spMkLst>
            <pc:docMk/>
            <pc:sldMk cId="4247068965" sldId="282"/>
            <ac:spMk id="45" creationId="{D36E6104-1738-A618-92AA-050008EF462D}"/>
          </ac:spMkLst>
        </pc:spChg>
        <pc:spChg chg="add mod">
          <ac:chgData name="Sakina Haque" userId="6c420898c55ee923" providerId="LiveId" clId="{57473BA3-DB58-4FCF-9268-BA26564416A4}" dt="2023-11-22T13:31:00.529" v="4000" actId="20577"/>
          <ac:spMkLst>
            <pc:docMk/>
            <pc:sldMk cId="4247068965" sldId="282"/>
            <ac:spMk id="48" creationId="{58550994-696C-CE60-8233-73B83546B9C9}"/>
          </ac:spMkLst>
        </pc:spChg>
        <pc:spChg chg="add mod">
          <ac:chgData name="Sakina Haque" userId="6c420898c55ee923" providerId="LiveId" clId="{57473BA3-DB58-4FCF-9268-BA26564416A4}" dt="2023-11-22T13:22:44.045" v="3896" actId="14100"/>
          <ac:spMkLst>
            <pc:docMk/>
            <pc:sldMk cId="4247068965" sldId="282"/>
            <ac:spMk id="50" creationId="{D359915C-3BD7-F426-C768-A9E4BAC6CE2A}"/>
          </ac:spMkLst>
        </pc:spChg>
        <pc:spChg chg="add mod">
          <ac:chgData name="Sakina Haque" userId="6c420898c55ee923" providerId="LiveId" clId="{57473BA3-DB58-4FCF-9268-BA26564416A4}" dt="2023-11-22T13:21:39.006" v="3886" actId="20577"/>
          <ac:spMkLst>
            <pc:docMk/>
            <pc:sldMk cId="4247068965" sldId="282"/>
            <ac:spMk id="51" creationId="{F374AC91-7633-251B-0650-726C82618BA3}"/>
          </ac:spMkLst>
        </pc:spChg>
        <pc:spChg chg="add mod">
          <ac:chgData name="Sakina Haque" userId="6c420898c55ee923" providerId="LiveId" clId="{57473BA3-DB58-4FCF-9268-BA26564416A4}" dt="2023-11-22T13:23:23.057" v="3939" actId="14100"/>
          <ac:spMkLst>
            <pc:docMk/>
            <pc:sldMk cId="4247068965" sldId="282"/>
            <ac:spMk id="53" creationId="{D0A873E0-4682-151A-85C2-E3B8AC29C197}"/>
          </ac:spMkLst>
        </pc:spChg>
        <pc:spChg chg="add mod">
          <ac:chgData name="Sakina Haque" userId="6c420898c55ee923" providerId="LiveId" clId="{57473BA3-DB58-4FCF-9268-BA26564416A4}" dt="2023-11-22T13:24:55.334" v="3964" actId="1076"/>
          <ac:spMkLst>
            <pc:docMk/>
            <pc:sldMk cId="4247068965" sldId="282"/>
            <ac:spMk id="57" creationId="{DD246D64-6367-151D-C03A-BACC6E1A5D5C}"/>
          </ac:spMkLst>
        </pc:spChg>
        <pc:spChg chg="add mod">
          <ac:chgData name="Sakina Haque" userId="6c420898c55ee923" providerId="LiveId" clId="{57473BA3-DB58-4FCF-9268-BA26564416A4}" dt="2023-11-17T00:05:38.536" v="3716" actId="1035"/>
          <ac:spMkLst>
            <pc:docMk/>
            <pc:sldMk cId="4247068965" sldId="282"/>
            <ac:spMk id="58" creationId="{07E8E85D-214D-5801-B4BE-DDD7FEE92426}"/>
          </ac:spMkLst>
        </pc:spChg>
        <pc:spChg chg="add mod">
          <ac:chgData name="Sakina Haque" userId="6c420898c55ee923" providerId="LiveId" clId="{57473BA3-DB58-4FCF-9268-BA26564416A4}" dt="2023-11-17T00:05:38.536" v="3716" actId="1035"/>
          <ac:spMkLst>
            <pc:docMk/>
            <pc:sldMk cId="4247068965" sldId="282"/>
            <ac:spMk id="59" creationId="{927A67F0-D786-FB9F-F62D-9496B81D4517}"/>
          </ac:spMkLst>
        </pc:spChg>
        <pc:spChg chg="add del mod">
          <ac:chgData name="Sakina Haque" userId="6c420898c55ee923" providerId="LiveId" clId="{57473BA3-DB58-4FCF-9268-BA26564416A4}" dt="2023-11-24T16:47:52.839" v="5093" actId="478"/>
          <ac:spMkLst>
            <pc:docMk/>
            <pc:sldMk cId="4247068965" sldId="282"/>
            <ac:spMk id="60" creationId="{6E872D92-426D-FC05-97F2-317A2EAF7006}"/>
          </ac:spMkLst>
        </pc:spChg>
        <pc:picChg chg="add mod">
          <ac:chgData name="Sakina Haque" userId="6c420898c55ee923" providerId="LiveId" clId="{57473BA3-DB58-4FCF-9268-BA26564416A4}" dt="2023-11-24T16:48:41.280" v="5196" actId="1076"/>
          <ac:picMkLst>
            <pc:docMk/>
            <pc:sldMk cId="4247068965" sldId="282"/>
            <ac:picMk id="17" creationId="{3E3A0041-EB1C-F415-0895-FD5B7A57DF70}"/>
          </ac:picMkLst>
        </pc:picChg>
        <pc:picChg chg="add del mod">
          <ac:chgData name="Sakina Haque" userId="6c420898c55ee923" providerId="LiveId" clId="{57473BA3-DB58-4FCF-9268-BA26564416A4}" dt="2023-11-16T23:38:35.718" v="2812" actId="478"/>
          <ac:picMkLst>
            <pc:docMk/>
            <pc:sldMk cId="4247068965" sldId="282"/>
            <ac:picMk id="19" creationId="{41BD1310-3988-D6A3-67DF-914AE2DCD179}"/>
          </ac:picMkLst>
        </pc:picChg>
        <pc:picChg chg="add del mod">
          <ac:chgData name="Sakina Haque" userId="6c420898c55ee923" providerId="LiveId" clId="{57473BA3-DB58-4FCF-9268-BA26564416A4}" dt="2023-11-22T13:29:22.182" v="3968" actId="478"/>
          <ac:picMkLst>
            <pc:docMk/>
            <pc:sldMk cId="4247068965" sldId="282"/>
            <ac:picMk id="21" creationId="{C1CAE9B4-7538-2FC2-33FF-2E02691443A6}"/>
          </ac:picMkLst>
        </pc:picChg>
        <pc:picChg chg="add del mod">
          <ac:chgData name="Sakina Haque" userId="6c420898c55ee923" providerId="LiveId" clId="{57473BA3-DB58-4FCF-9268-BA26564416A4}" dt="2023-11-16T23:38:23.438" v="2811" actId="478"/>
          <ac:picMkLst>
            <pc:docMk/>
            <pc:sldMk cId="4247068965" sldId="282"/>
            <ac:picMk id="22" creationId="{F24CB920-9A78-34BA-D013-8B1FAF79225F}"/>
          </ac:picMkLst>
        </pc:picChg>
        <pc:picChg chg="add mod">
          <ac:chgData name="Sakina Haque" userId="6c420898c55ee923" providerId="LiveId" clId="{57473BA3-DB58-4FCF-9268-BA26564416A4}" dt="2023-11-24T16:48:59.660" v="5198" actId="1076"/>
          <ac:picMkLst>
            <pc:docMk/>
            <pc:sldMk cId="4247068965" sldId="282"/>
            <ac:picMk id="24" creationId="{24B20B2D-E992-F52A-E5F6-EC4C297BD58E}"/>
          </ac:picMkLst>
        </pc:picChg>
        <pc:picChg chg="add mod">
          <ac:chgData name="Sakina Haque" userId="6c420898c55ee923" providerId="LiveId" clId="{57473BA3-DB58-4FCF-9268-BA26564416A4}" dt="2023-11-17T00:06:36.696" v="3740" actId="1035"/>
          <ac:picMkLst>
            <pc:docMk/>
            <pc:sldMk cId="4247068965" sldId="282"/>
            <ac:picMk id="26" creationId="{A71ED6CB-3A2B-DCA5-176F-C90B3DA0FE3A}"/>
          </ac:picMkLst>
        </pc:picChg>
        <pc:picChg chg="add mod">
          <ac:chgData name="Sakina Haque" userId="6c420898c55ee923" providerId="LiveId" clId="{57473BA3-DB58-4FCF-9268-BA26564416A4}" dt="2023-11-17T00:06:36.696" v="3740" actId="1035"/>
          <ac:picMkLst>
            <pc:docMk/>
            <pc:sldMk cId="4247068965" sldId="282"/>
            <ac:picMk id="29" creationId="{BF676F4D-5235-3308-AFD1-75F2EE3A6271}"/>
          </ac:picMkLst>
        </pc:picChg>
        <pc:picChg chg="add del mod">
          <ac:chgData name="Sakina Haque" userId="6c420898c55ee923" providerId="LiveId" clId="{57473BA3-DB58-4FCF-9268-BA26564416A4}" dt="2023-11-24T16:47:49.523" v="5092" actId="478"/>
          <ac:picMkLst>
            <pc:docMk/>
            <pc:sldMk cId="4247068965" sldId="282"/>
            <ac:picMk id="33" creationId="{400D8CB9-1002-B188-3CCD-F67808E5C89D}"/>
          </ac:picMkLst>
        </pc:picChg>
        <pc:picChg chg="add del mod">
          <ac:chgData name="Sakina Haque" userId="6c420898c55ee923" providerId="LiveId" clId="{57473BA3-DB58-4FCF-9268-BA26564416A4}" dt="2023-11-24T16:47:59.939" v="5096" actId="478"/>
          <ac:picMkLst>
            <pc:docMk/>
            <pc:sldMk cId="4247068965" sldId="282"/>
            <ac:picMk id="34" creationId="{481EE734-A420-F54B-95A0-687F85A2570D}"/>
          </ac:picMkLst>
        </pc:picChg>
        <pc:picChg chg="add mod">
          <ac:chgData name="Sakina Haque" userId="6c420898c55ee923" providerId="LiveId" clId="{57473BA3-DB58-4FCF-9268-BA26564416A4}" dt="2023-11-17T00:05:38.536" v="3716" actId="1035"/>
          <ac:picMkLst>
            <pc:docMk/>
            <pc:sldMk cId="4247068965" sldId="282"/>
            <ac:picMk id="46" creationId="{5CCA4ECA-C3C6-4BB4-1F42-813F44A5F7B7}"/>
          </ac:picMkLst>
        </pc:picChg>
        <pc:picChg chg="add mod">
          <ac:chgData name="Sakina Haque" userId="6c420898c55ee923" providerId="LiveId" clId="{57473BA3-DB58-4FCF-9268-BA26564416A4}" dt="2023-11-17T00:05:38.536" v="3716" actId="1035"/>
          <ac:picMkLst>
            <pc:docMk/>
            <pc:sldMk cId="4247068965" sldId="282"/>
            <ac:picMk id="47" creationId="{7C1239E6-BD08-8682-ABC4-A67FAFFC4C73}"/>
          </ac:picMkLst>
        </pc:picChg>
        <pc:picChg chg="add mod">
          <ac:chgData name="Sakina Haque" userId="6c420898c55ee923" providerId="LiveId" clId="{57473BA3-DB58-4FCF-9268-BA26564416A4}" dt="2023-11-17T00:05:38.536" v="3716" actId="1035"/>
          <ac:picMkLst>
            <pc:docMk/>
            <pc:sldMk cId="4247068965" sldId="282"/>
            <ac:picMk id="49" creationId="{1D82B582-8F2D-86FC-0E92-16434FED3F77}"/>
          </ac:picMkLst>
        </pc:picChg>
        <pc:picChg chg="add mod">
          <ac:chgData name="Sakina Haque" userId="6c420898c55ee923" providerId="LiveId" clId="{57473BA3-DB58-4FCF-9268-BA26564416A4}" dt="2023-11-17T00:05:38.536" v="3716" actId="1035"/>
          <ac:picMkLst>
            <pc:docMk/>
            <pc:sldMk cId="4247068965" sldId="282"/>
            <ac:picMk id="52" creationId="{C76B52A6-28F5-5D1E-DD80-D3EE377C54A3}"/>
          </ac:picMkLst>
        </pc:picChg>
        <pc:picChg chg="add mod">
          <ac:chgData name="Sakina Haque" userId="6c420898c55ee923" providerId="LiveId" clId="{57473BA3-DB58-4FCF-9268-BA26564416A4}" dt="2023-11-17T00:05:38.536" v="3716" actId="1035"/>
          <ac:picMkLst>
            <pc:docMk/>
            <pc:sldMk cId="4247068965" sldId="282"/>
            <ac:picMk id="55" creationId="{05CA93D9-48DB-A393-F0F1-5582C9EAACB2}"/>
          </ac:picMkLst>
        </pc:picChg>
        <pc:picChg chg="add mod">
          <ac:chgData name="Sakina Haque" userId="6c420898c55ee923" providerId="LiveId" clId="{57473BA3-DB58-4FCF-9268-BA26564416A4}" dt="2023-11-17T00:05:38.536" v="3716" actId="1035"/>
          <ac:picMkLst>
            <pc:docMk/>
            <pc:sldMk cId="4247068965" sldId="282"/>
            <ac:picMk id="56" creationId="{859E2C88-DEED-0B29-73CD-3813B53A6D47}"/>
          </ac:picMkLst>
        </pc:picChg>
        <pc:cxnChg chg="add mod">
          <ac:chgData name="Sakina Haque" userId="6c420898c55ee923" providerId="LiveId" clId="{57473BA3-DB58-4FCF-9268-BA26564416A4}" dt="2023-11-17T00:06:36.696" v="3740" actId="1035"/>
          <ac:cxnSpMkLst>
            <pc:docMk/>
            <pc:sldMk cId="4247068965" sldId="282"/>
            <ac:cxnSpMk id="32" creationId="{53BAEDE3-63F7-0D3F-0586-DD83AFAA2C53}"/>
          </ac:cxnSpMkLst>
        </pc:cxnChg>
        <pc:cxnChg chg="add mod">
          <ac:chgData name="Sakina Haque" userId="6c420898c55ee923" providerId="LiveId" clId="{57473BA3-DB58-4FCF-9268-BA26564416A4}" dt="2023-11-17T00:05:38.536" v="3716" actId="1035"/>
          <ac:cxnSpMkLst>
            <pc:docMk/>
            <pc:sldMk cId="4247068965" sldId="282"/>
            <ac:cxnSpMk id="54" creationId="{60D0AE5F-A5AB-4083-D3C5-3DD5B914E3EB}"/>
          </ac:cxnSpMkLst>
        </pc:cxnChg>
      </pc:sldChg>
      <pc:sldChg chg="modSp new del mod">
        <pc:chgData name="Sakina Haque" userId="6c420898c55ee923" providerId="LiveId" clId="{57473BA3-DB58-4FCF-9268-BA26564416A4}" dt="2023-12-05T22:49:07.263" v="7004" actId="47"/>
        <pc:sldMkLst>
          <pc:docMk/>
          <pc:sldMk cId="4012390250" sldId="283"/>
        </pc:sldMkLst>
        <pc:spChg chg="mod">
          <ac:chgData name="Sakina Haque" userId="6c420898c55ee923" providerId="LiveId" clId="{57473BA3-DB58-4FCF-9268-BA26564416A4}" dt="2023-12-04T16:52:21.836" v="6971" actId="20577"/>
          <ac:spMkLst>
            <pc:docMk/>
            <pc:sldMk cId="4012390250" sldId="283"/>
            <ac:spMk id="2" creationId="{FB842F89-80B3-0BED-B243-2452CAF95FC5}"/>
          </ac:spMkLst>
        </pc:spChg>
      </pc:sldChg>
      <pc:sldChg chg="addSp delSp modSp add mod modClrScheme chgLayout">
        <pc:chgData name="Sakina Haque" userId="6c420898c55ee923" providerId="LiveId" clId="{57473BA3-DB58-4FCF-9268-BA26564416A4}" dt="2023-12-05T23:18:58.276" v="7754" actId="478"/>
        <pc:sldMkLst>
          <pc:docMk/>
          <pc:sldMk cId="422984108" sldId="284"/>
        </pc:sldMkLst>
        <pc:spChg chg="add mod ord">
          <ac:chgData name="Sakina Haque" userId="6c420898c55ee923" providerId="LiveId" clId="{57473BA3-DB58-4FCF-9268-BA26564416A4}" dt="2023-12-05T23:18:27.871" v="7751" actId="1035"/>
          <ac:spMkLst>
            <pc:docMk/>
            <pc:sldMk cId="422984108" sldId="284"/>
            <ac:spMk id="2" creationId="{850BE5F7-EFD9-1669-54B1-CCF48AF09BCC}"/>
          </ac:spMkLst>
        </pc:spChg>
        <pc:spChg chg="add del mod ord">
          <ac:chgData name="Sakina Haque" userId="6c420898c55ee923" providerId="LiveId" clId="{57473BA3-DB58-4FCF-9268-BA26564416A4}" dt="2023-12-05T23:18:58.276" v="7754" actId="478"/>
          <ac:spMkLst>
            <pc:docMk/>
            <pc:sldMk cId="422984108" sldId="284"/>
            <ac:spMk id="3" creationId="{ECD48292-DCC0-9721-5F70-51E4C2752169}"/>
          </ac:spMkLst>
        </pc:spChg>
        <pc:spChg chg="del mod ord">
          <ac:chgData name="Sakina Haque" userId="6c420898c55ee923" providerId="LiveId" clId="{57473BA3-DB58-4FCF-9268-BA26564416A4}" dt="2023-12-05T22:48:33.584" v="6973" actId="700"/>
          <ac:spMkLst>
            <pc:docMk/>
            <pc:sldMk cId="422984108" sldId="284"/>
            <ac:spMk id="4" creationId="{B47CB0DB-BED1-D003-FC26-678D7E90EFB3}"/>
          </ac:spMkLst>
        </pc:spChg>
        <pc:graphicFrameChg chg="mod ord">
          <ac:chgData name="Sakina Haque" userId="6c420898c55ee923" providerId="LiveId" clId="{57473BA3-DB58-4FCF-9268-BA26564416A4}" dt="2023-12-05T23:18:49.383" v="7753" actId="167"/>
          <ac:graphicFrameMkLst>
            <pc:docMk/>
            <pc:sldMk cId="422984108" sldId="284"/>
            <ac:graphicFrameMk id="12" creationId="{280ADFCE-7D03-5E52-2734-5223F0A12778}"/>
          </ac:graphicFrameMkLst>
        </pc:graphicFrameChg>
      </pc:sldChg>
      <pc:sldChg chg="addSp delSp modSp new mod">
        <pc:chgData name="Sakina Haque" userId="6c420898c55ee923" providerId="LiveId" clId="{57473BA3-DB58-4FCF-9268-BA26564416A4}" dt="2023-12-05T23:48:51.976" v="8636"/>
        <pc:sldMkLst>
          <pc:docMk/>
          <pc:sldMk cId="2968577391" sldId="285"/>
        </pc:sldMkLst>
        <pc:spChg chg="mod">
          <ac:chgData name="Sakina Haque" userId="6c420898c55ee923" providerId="LiveId" clId="{57473BA3-DB58-4FCF-9268-BA26564416A4}" dt="2023-12-05T23:00:36.718" v="7249" actId="20577"/>
          <ac:spMkLst>
            <pc:docMk/>
            <pc:sldMk cId="2968577391" sldId="285"/>
            <ac:spMk id="2" creationId="{0A75FB01-E17A-1887-3DF8-6CB6C35834EB}"/>
          </ac:spMkLst>
        </pc:spChg>
        <pc:spChg chg="del mod">
          <ac:chgData name="Sakina Haque" userId="6c420898c55ee923" providerId="LiveId" clId="{57473BA3-DB58-4FCF-9268-BA26564416A4}" dt="2023-12-05T23:05:17.303" v="7280" actId="478"/>
          <ac:spMkLst>
            <pc:docMk/>
            <pc:sldMk cId="2968577391" sldId="285"/>
            <ac:spMk id="3" creationId="{A406C987-EF11-15E2-E7DE-57EBB1D3B9F9}"/>
          </ac:spMkLst>
        </pc:spChg>
        <pc:graphicFrameChg chg="add mod">
          <ac:chgData name="Sakina Haque" userId="6c420898c55ee923" providerId="LiveId" clId="{57473BA3-DB58-4FCF-9268-BA26564416A4}" dt="2023-12-05T23:48:51.976" v="8636"/>
          <ac:graphicFrameMkLst>
            <pc:docMk/>
            <pc:sldMk cId="2968577391" sldId="285"/>
            <ac:graphicFrameMk id="5" creationId="{FD351861-68F6-24E8-6A58-556F336A7FF5}"/>
          </ac:graphicFrameMkLst>
        </pc:graphicFrameChg>
      </pc:sldChg>
      <pc:sldChg chg="modSp new mod">
        <pc:chgData name="Sakina Haque" userId="6c420898c55ee923" providerId="LiveId" clId="{57473BA3-DB58-4FCF-9268-BA26564416A4}" dt="2023-12-05T23:42:46.191" v="8634" actId="20577"/>
        <pc:sldMkLst>
          <pc:docMk/>
          <pc:sldMk cId="1600944961" sldId="286"/>
        </pc:sldMkLst>
        <pc:spChg chg="mod">
          <ac:chgData name="Sakina Haque" userId="6c420898c55ee923" providerId="LiveId" clId="{57473BA3-DB58-4FCF-9268-BA26564416A4}" dt="2023-12-05T23:04:43.719" v="7277" actId="20577"/>
          <ac:spMkLst>
            <pc:docMk/>
            <pc:sldMk cId="1600944961" sldId="286"/>
            <ac:spMk id="2" creationId="{DFAD2969-7C9E-C3EA-BCA8-1A8C78FDA56B}"/>
          </ac:spMkLst>
        </pc:spChg>
        <pc:spChg chg="mod">
          <ac:chgData name="Sakina Haque" userId="6c420898c55ee923" providerId="LiveId" clId="{57473BA3-DB58-4FCF-9268-BA26564416A4}" dt="2023-12-05T23:42:46.191" v="8634" actId="20577"/>
          <ac:spMkLst>
            <pc:docMk/>
            <pc:sldMk cId="1600944961" sldId="286"/>
            <ac:spMk id="3" creationId="{A8769544-591B-D5DC-862E-791F291A1575}"/>
          </ac:spMkLst>
        </pc:spChg>
      </pc:sldChg>
    </pc:docChg>
  </pc:docChgLst>
  <pc:docChgLst>
    <pc:chgData name="Jamie Farrar" userId="811697d4-882e-4a00-b0a3-7842ab0010c1" providerId="ADAL" clId="{C1E4FB24-6ACD-3A43-BECD-D873855C34A8}"/>
    <pc:docChg chg="undo redo custSel addSld delSld modSld modMainMaster">
      <pc:chgData name="Jamie Farrar" userId="811697d4-882e-4a00-b0a3-7842ab0010c1" providerId="ADAL" clId="{C1E4FB24-6ACD-3A43-BECD-D873855C34A8}" dt="2024-05-03T19:54:00.705" v="1251" actId="1036"/>
      <pc:docMkLst>
        <pc:docMk/>
      </pc:docMkLst>
      <pc:sldChg chg="addSp delSp modSp mod modClrScheme chgLayout">
        <pc:chgData name="Jamie Farrar" userId="811697d4-882e-4a00-b0a3-7842ab0010c1" providerId="ADAL" clId="{C1E4FB24-6ACD-3A43-BECD-D873855C34A8}" dt="2024-05-02T16:09:31.446" v="42"/>
        <pc:sldMkLst>
          <pc:docMk/>
          <pc:sldMk cId="2332198203" sldId="256"/>
        </pc:sldMkLst>
        <pc:spChg chg="del mod ord">
          <ac:chgData name="Jamie Farrar" userId="811697d4-882e-4a00-b0a3-7842ab0010c1" providerId="ADAL" clId="{C1E4FB24-6ACD-3A43-BECD-D873855C34A8}" dt="2024-05-02T16:07:48.287" v="20" actId="478"/>
          <ac:spMkLst>
            <pc:docMk/>
            <pc:sldMk cId="2332198203" sldId="256"/>
            <ac:spMk id="2" creationId="{26BF7969-935E-44CC-963F-59A5476C8CCC}"/>
          </ac:spMkLst>
        </pc:spChg>
        <pc:spChg chg="add del mod ord">
          <ac:chgData name="Jamie Farrar" userId="811697d4-882e-4a00-b0a3-7842ab0010c1" providerId="ADAL" clId="{C1E4FB24-6ACD-3A43-BECD-D873855C34A8}" dt="2024-05-02T16:05:08.130" v="4" actId="700"/>
          <ac:spMkLst>
            <pc:docMk/>
            <pc:sldMk cId="2332198203" sldId="256"/>
            <ac:spMk id="3" creationId="{84C6F9E8-C75D-2E8F-D904-48DB5E4B56B1}"/>
          </ac:spMkLst>
        </pc:spChg>
        <pc:spChg chg="add mod">
          <ac:chgData name="Jamie Farrar" userId="811697d4-882e-4a00-b0a3-7842ab0010c1" providerId="ADAL" clId="{C1E4FB24-6ACD-3A43-BECD-D873855C34A8}" dt="2024-05-02T16:09:31.446" v="42"/>
          <ac:spMkLst>
            <pc:docMk/>
            <pc:sldMk cId="2332198203" sldId="256"/>
            <ac:spMk id="5" creationId="{16AF296E-5FE0-ED4A-757A-206DBEDE7B47}"/>
          </ac:spMkLst>
        </pc:spChg>
        <pc:spChg chg="add del mod">
          <ac:chgData name="Jamie Farrar" userId="811697d4-882e-4a00-b0a3-7842ab0010c1" providerId="ADAL" clId="{C1E4FB24-6ACD-3A43-BECD-D873855C34A8}" dt="2024-05-02T16:07:51.679" v="21" actId="478"/>
          <ac:spMkLst>
            <pc:docMk/>
            <pc:sldMk cId="2332198203" sldId="256"/>
            <ac:spMk id="7" creationId="{D53AABB7-6EB2-BF16-AFBF-43A796132030}"/>
          </ac:spMkLst>
        </pc:spChg>
        <pc:spChg chg="add mod">
          <ac:chgData name="Jamie Farrar" userId="811697d4-882e-4a00-b0a3-7842ab0010c1" providerId="ADAL" clId="{C1E4FB24-6ACD-3A43-BECD-D873855C34A8}" dt="2024-05-02T16:09:04.153" v="35" actId="2085"/>
          <ac:spMkLst>
            <pc:docMk/>
            <pc:sldMk cId="2332198203" sldId="256"/>
            <ac:spMk id="8" creationId="{7D46853D-F205-9E91-057A-1389E77A9977}"/>
          </ac:spMkLst>
        </pc:spChg>
      </pc:sldChg>
      <pc:sldChg chg="addSp delSp modSp mod modClrScheme chgLayout">
        <pc:chgData name="Jamie Farrar" userId="811697d4-882e-4a00-b0a3-7842ab0010c1" providerId="ADAL" clId="{C1E4FB24-6ACD-3A43-BECD-D873855C34A8}" dt="2024-05-03T18:34:34.204" v="1219" actId="207"/>
        <pc:sldMkLst>
          <pc:docMk/>
          <pc:sldMk cId="4238137537" sldId="257"/>
        </pc:sldMkLst>
        <pc:spChg chg="add del mod ord">
          <ac:chgData name="Jamie Farrar" userId="811697d4-882e-4a00-b0a3-7842ab0010c1" providerId="ADAL" clId="{C1E4FB24-6ACD-3A43-BECD-D873855C34A8}" dt="2024-05-02T17:25:40.453" v="65" actId="478"/>
          <ac:spMkLst>
            <pc:docMk/>
            <pc:sldMk cId="4238137537" sldId="257"/>
            <ac:spMk id="2" creationId="{AC9808FC-2330-45F1-AD03-8D7BD5E9CB7A}"/>
          </ac:spMkLst>
        </pc:spChg>
        <pc:spChg chg="del mod ord">
          <ac:chgData name="Jamie Farrar" userId="811697d4-882e-4a00-b0a3-7842ab0010c1" providerId="ADAL" clId="{C1E4FB24-6ACD-3A43-BECD-D873855C34A8}" dt="2024-05-02T16:06:26.486" v="12" actId="700"/>
          <ac:spMkLst>
            <pc:docMk/>
            <pc:sldMk cId="4238137537" sldId="257"/>
            <ac:spMk id="3" creationId="{2C21CE95-254A-4509-B9AE-D36602541950}"/>
          </ac:spMkLst>
        </pc:spChg>
        <pc:spChg chg="add del mod ord">
          <ac:chgData name="Jamie Farrar" userId="811697d4-882e-4a00-b0a3-7842ab0010c1" providerId="ADAL" clId="{C1E4FB24-6ACD-3A43-BECD-D873855C34A8}" dt="2024-05-02T16:06:36.406" v="13" actId="700"/>
          <ac:spMkLst>
            <pc:docMk/>
            <pc:sldMk cId="4238137537" sldId="257"/>
            <ac:spMk id="4" creationId="{04935A03-1FF3-A4AA-5E99-C2AA5D6A08F9}"/>
          </ac:spMkLst>
        </pc:spChg>
        <pc:spChg chg="add del mod ord">
          <ac:chgData name="Jamie Farrar" userId="811697d4-882e-4a00-b0a3-7842ab0010c1" providerId="ADAL" clId="{C1E4FB24-6ACD-3A43-BECD-D873855C34A8}" dt="2024-05-02T16:06:55.951" v="14" actId="700"/>
          <ac:spMkLst>
            <pc:docMk/>
            <pc:sldMk cId="4238137537" sldId="257"/>
            <ac:spMk id="5" creationId="{E7730FAB-E5F9-B9BB-BDF9-4686DAF6E58C}"/>
          </ac:spMkLst>
        </pc:spChg>
        <pc:spChg chg="add del mod">
          <ac:chgData name="Jamie Farrar" userId="811697d4-882e-4a00-b0a3-7842ab0010c1" providerId="ADAL" clId="{C1E4FB24-6ACD-3A43-BECD-D873855C34A8}" dt="2024-05-02T17:16:34.041" v="53" actId="478"/>
          <ac:spMkLst>
            <pc:docMk/>
            <pc:sldMk cId="4238137537" sldId="257"/>
            <ac:spMk id="7" creationId="{93AB8823-7E4A-E6C8-63C9-49DC6B3D3244}"/>
          </ac:spMkLst>
        </pc:spChg>
        <pc:spChg chg="add mod ord">
          <ac:chgData name="Jamie Farrar" userId="811697d4-882e-4a00-b0a3-7842ab0010c1" providerId="ADAL" clId="{C1E4FB24-6ACD-3A43-BECD-D873855C34A8}" dt="2024-05-03T18:34:34.204" v="1219" actId="207"/>
          <ac:spMkLst>
            <pc:docMk/>
            <pc:sldMk cId="4238137537" sldId="257"/>
            <ac:spMk id="8" creationId="{1339E1AF-EAFA-C825-5C57-DE00E360DCBB}"/>
          </ac:spMkLst>
        </pc:spChg>
        <pc:spChg chg="add del mod">
          <ac:chgData name="Jamie Farrar" userId="811697d4-882e-4a00-b0a3-7842ab0010c1" providerId="ADAL" clId="{C1E4FB24-6ACD-3A43-BECD-D873855C34A8}" dt="2024-05-02T17:25:44.386" v="67" actId="478"/>
          <ac:spMkLst>
            <pc:docMk/>
            <pc:sldMk cId="4238137537" sldId="257"/>
            <ac:spMk id="9" creationId="{A8D90D6F-DF69-AB67-7484-3E6C88AEF25B}"/>
          </ac:spMkLst>
        </pc:spChg>
        <pc:spChg chg="add del mod">
          <ac:chgData name="Jamie Farrar" userId="811697d4-882e-4a00-b0a3-7842ab0010c1" providerId="ADAL" clId="{C1E4FB24-6ACD-3A43-BECD-D873855C34A8}" dt="2024-05-02T17:25:42.518" v="66" actId="478"/>
          <ac:spMkLst>
            <pc:docMk/>
            <pc:sldMk cId="4238137537" sldId="257"/>
            <ac:spMk id="11" creationId="{BF8EF706-26A5-B4B9-C5FD-0F9C7E07290C}"/>
          </ac:spMkLst>
        </pc:spChg>
        <pc:spChg chg="add del mod ord">
          <ac:chgData name="Jamie Farrar" userId="811697d4-882e-4a00-b0a3-7842ab0010c1" providerId="ADAL" clId="{C1E4FB24-6ACD-3A43-BECD-D873855C34A8}" dt="2024-05-02T17:26:28.622" v="77" actId="478"/>
          <ac:spMkLst>
            <pc:docMk/>
            <pc:sldMk cId="4238137537" sldId="257"/>
            <ac:spMk id="12" creationId="{E2AABE32-3304-B6EE-8561-B6DFBE58A8AF}"/>
          </ac:spMkLst>
        </pc:spChg>
        <pc:spChg chg="add del mod ord">
          <ac:chgData name="Jamie Farrar" userId="811697d4-882e-4a00-b0a3-7842ab0010c1" providerId="ADAL" clId="{C1E4FB24-6ACD-3A43-BECD-D873855C34A8}" dt="2024-05-02T17:26:24.726" v="76" actId="478"/>
          <ac:spMkLst>
            <pc:docMk/>
            <pc:sldMk cId="4238137537" sldId="257"/>
            <ac:spMk id="13" creationId="{B90D113F-0A4E-9B35-762C-63125FE3AC26}"/>
          </ac:spMkLst>
        </pc:spChg>
        <pc:picChg chg="add mod ord modCrop">
          <ac:chgData name="Jamie Farrar" userId="811697d4-882e-4a00-b0a3-7842ab0010c1" providerId="ADAL" clId="{C1E4FB24-6ACD-3A43-BECD-D873855C34A8}" dt="2024-05-02T17:34:33.882" v="174" actId="732"/>
          <ac:picMkLst>
            <pc:docMk/>
            <pc:sldMk cId="4238137537" sldId="257"/>
            <ac:picMk id="15" creationId="{1B3773FB-4F82-F88F-D848-FE50EA4E7066}"/>
          </ac:picMkLst>
        </pc:picChg>
      </pc:sldChg>
      <pc:sldChg chg="modSp add del">
        <pc:chgData name="Jamie Farrar" userId="811697d4-882e-4a00-b0a3-7842ab0010c1" providerId="ADAL" clId="{C1E4FB24-6ACD-3A43-BECD-D873855C34A8}" dt="2024-05-03T15:41:35.202" v="563" actId="2696"/>
        <pc:sldMkLst>
          <pc:docMk/>
          <pc:sldMk cId="3785327132" sldId="271"/>
        </pc:sldMkLst>
        <pc:spChg chg="mod">
          <ac:chgData name="Jamie Farrar" userId="811697d4-882e-4a00-b0a3-7842ab0010c1" providerId="ADAL" clId="{C1E4FB24-6ACD-3A43-BECD-D873855C34A8}" dt="2024-05-02T16:03:48.359" v="0"/>
          <ac:spMkLst>
            <pc:docMk/>
            <pc:sldMk cId="3785327132" sldId="271"/>
            <ac:spMk id="2" creationId="{C182F3A8-D577-40C2-963B-7FB2E7D25CB9}"/>
          </ac:spMkLst>
        </pc:spChg>
        <pc:graphicFrameChg chg="mod">
          <ac:chgData name="Jamie Farrar" userId="811697d4-882e-4a00-b0a3-7842ab0010c1" providerId="ADAL" clId="{C1E4FB24-6ACD-3A43-BECD-D873855C34A8}" dt="2024-05-02T16:03:48.359" v="0"/>
          <ac:graphicFrameMkLst>
            <pc:docMk/>
            <pc:sldMk cId="3785327132" sldId="271"/>
            <ac:graphicFrameMk id="15" creationId="{2B44A66A-6C53-4AF7-5EC3-C4683AF908E6}"/>
          </ac:graphicFrameMkLst>
        </pc:graphicFrameChg>
      </pc:sldChg>
      <pc:sldChg chg="modSp mod modClrScheme chgLayout">
        <pc:chgData name="Jamie Farrar" userId="811697d4-882e-4a00-b0a3-7842ab0010c1" providerId="ADAL" clId="{C1E4FB24-6ACD-3A43-BECD-D873855C34A8}" dt="2024-05-03T17:28:28.471" v="822" actId="1076"/>
        <pc:sldMkLst>
          <pc:docMk/>
          <pc:sldMk cId="2858187617" sldId="272"/>
        </pc:sldMkLst>
        <pc:spChg chg="mod ord">
          <ac:chgData name="Jamie Farrar" userId="811697d4-882e-4a00-b0a3-7842ab0010c1" providerId="ADAL" clId="{C1E4FB24-6ACD-3A43-BECD-D873855C34A8}" dt="2024-05-03T17:22:00.686" v="789" actId="1076"/>
          <ac:spMkLst>
            <pc:docMk/>
            <pc:sldMk cId="2858187617" sldId="272"/>
            <ac:spMk id="2" creationId="{D952DAD4-7F13-43FB-B8D4-8B9D82675778}"/>
          </ac:spMkLst>
        </pc:spChg>
        <pc:spChg chg="mod ord">
          <ac:chgData name="Jamie Farrar" userId="811697d4-882e-4a00-b0a3-7842ab0010c1" providerId="ADAL" clId="{C1E4FB24-6ACD-3A43-BECD-D873855C34A8}" dt="2024-05-03T17:28:28.471" v="822" actId="1076"/>
          <ac:spMkLst>
            <pc:docMk/>
            <pc:sldMk cId="2858187617" sldId="272"/>
            <ac:spMk id="3" creationId="{4E71DF78-8B95-4DC1-B666-608734A3FBDA}"/>
          </ac:spMkLst>
        </pc:spChg>
      </pc:sldChg>
      <pc:sldChg chg="mod modClrScheme chgLayout">
        <pc:chgData name="Jamie Farrar" userId="811697d4-882e-4a00-b0a3-7842ab0010c1" providerId="ADAL" clId="{C1E4FB24-6ACD-3A43-BECD-D873855C34A8}" dt="2024-05-03T17:01:36.362" v="700" actId="700"/>
        <pc:sldMkLst>
          <pc:docMk/>
          <pc:sldMk cId="2995519368" sldId="278"/>
        </pc:sldMkLst>
      </pc:sldChg>
      <pc:sldChg chg="addSp delSp modSp mod modClrScheme chgLayout">
        <pc:chgData name="Jamie Farrar" userId="811697d4-882e-4a00-b0a3-7842ab0010c1" providerId="ADAL" clId="{C1E4FB24-6ACD-3A43-BECD-D873855C34A8}" dt="2024-05-03T17:26:17.922" v="811" actId="1076"/>
        <pc:sldMkLst>
          <pc:docMk/>
          <pc:sldMk cId="2013233086" sldId="279"/>
        </pc:sldMkLst>
        <pc:spChg chg="mod ord">
          <ac:chgData name="Jamie Farrar" userId="811697d4-882e-4a00-b0a3-7842ab0010c1" providerId="ADAL" clId="{C1E4FB24-6ACD-3A43-BECD-D873855C34A8}" dt="2024-05-03T17:26:17.922" v="811" actId="1076"/>
          <ac:spMkLst>
            <pc:docMk/>
            <pc:sldMk cId="2013233086" sldId="279"/>
            <ac:spMk id="2" creationId="{E68B621F-FD6A-20B1-1F7B-1C81F6373258}"/>
          </ac:spMkLst>
        </pc:spChg>
        <pc:spChg chg="add del mod ord">
          <ac:chgData name="Jamie Farrar" userId="811697d4-882e-4a00-b0a3-7842ab0010c1" providerId="ADAL" clId="{C1E4FB24-6ACD-3A43-BECD-D873855C34A8}" dt="2024-05-03T15:41:51.890" v="565" actId="478"/>
          <ac:spMkLst>
            <pc:docMk/>
            <pc:sldMk cId="2013233086" sldId="279"/>
            <ac:spMk id="3" creationId="{0EE85060-522B-1ACA-A282-235368271407}"/>
          </ac:spMkLst>
        </pc:spChg>
        <pc:spChg chg="add mod topLvl">
          <ac:chgData name="Jamie Farrar" userId="811697d4-882e-4a00-b0a3-7842ab0010c1" providerId="ADAL" clId="{C1E4FB24-6ACD-3A43-BECD-D873855C34A8}" dt="2024-05-03T16:38:56.804" v="618" actId="12788"/>
          <ac:spMkLst>
            <pc:docMk/>
            <pc:sldMk cId="2013233086" sldId="279"/>
            <ac:spMk id="4" creationId="{E8CCF9EA-380F-A83F-C59F-907448F3D902}"/>
          </ac:spMkLst>
        </pc:spChg>
        <pc:spChg chg="add mod topLvl">
          <ac:chgData name="Jamie Farrar" userId="811697d4-882e-4a00-b0a3-7842ab0010c1" providerId="ADAL" clId="{C1E4FB24-6ACD-3A43-BECD-D873855C34A8}" dt="2024-05-03T16:38:25.493" v="612" actId="165"/>
          <ac:spMkLst>
            <pc:docMk/>
            <pc:sldMk cId="2013233086" sldId="279"/>
            <ac:spMk id="5" creationId="{93BE4996-C6B2-5C71-72EA-324FD5F8CDFC}"/>
          </ac:spMkLst>
        </pc:spChg>
        <pc:spChg chg="mod">
          <ac:chgData name="Jamie Farrar" userId="811697d4-882e-4a00-b0a3-7842ab0010c1" providerId="ADAL" clId="{C1E4FB24-6ACD-3A43-BECD-D873855C34A8}" dt="2024-05-03T16:40:09.820" v="655" actId="1035"/>
          <ac:spMkLst>
            <pc:docMk/>
            <pc:sldMk cId="2013233086" sldId="279"/>
            <ac:spMk id="6" creationId="{0D706D8B-9E2F-73A3-8371-4B3067FA7535}"/>
          </ac:spMkLst>
        </pc:spChg>
        <pc:spChg chg="mod">
          <ac:chgData name="Jamie Farrar" userId="811697d4-882e-4a00-b0a3-7842ab0010c1" providerId="ADAL" clId="{C1E4FB24-6ACD-3A43-BECD-D873855C34A8}" dt="2024-05-03T16:40:26.265" v="657" actId="14100"/>
          <ac:spMkLst>
            <pc:docMk/>
            <pc:sldMk cId="2013233086" sldId="279"/>
            <ac:spMk id="7" creationId="{253E38DA-383C-AA01-ED7D-F03A8D5E0B99}"/>
          </ac:spMkLst>
        </pc:spChg>
        <pc:spChg chg="mod">
          <ac:chgData name="Jamie Farrar" userId="811697d4-882e-4a00-b0a3-7842ab0010c1" providerId="ADAL" clId="{C1E4FB24-6ACD-3A43-BECD-D873855C34A8}" dt="2024-05-03T16:40:09.820" v="655" actId="1035"/>
          <ac:spMkLst>
            <pc:docMk/>
            <pc:sldMk cId="2013233086" sldId="279"/>
            <ac:spMk id="8" creationId="{AF3A419A-3A86-3F22-3CBA-A4ED54022C05}"/>
          </ac:spMkLst>
        </pc:spChg>
        <pc:spChg chg="add mod topLvl">
          <ac:chgData name="Jamie Farrar" userId="811697d4-882e-4a00-b0a3-7842ab0010c1" providerId="ADAL" clId="{C1E4FB24-6ACD-3A43-BECD-D873855C34A8}" dt="2024-05-03T16:38:25.493" v="612" actId="165"/>
          <ac:spMkLst>
            <pc:docMk/>
            <pc:sldMk cId="2013233086" sldId="279"/>
            <ac:spMk id="9" creationId="{5B9F3A87-1E63-C5C0-E5FA-B2CB0293E613}"/>
          </ac:spMkLst>
        </pc:spChg>
        <pc:spChg chg="mod">
          <ac:chgData name="Jamie Farrar" userId="811697d4-882e-4a00-b0a3-7842ab0010c1" providerId="ADAL" clId="{C1E4FB24-6ACD-3A43-BECD-D873855C34A8}" dt="2024-05-03T16:40:09.820" v="655" actId="1035"/>
          <ac:spMkLst>
            <pc:docMk/>
            <pc:sldMk cId="2013233086" sldId="279"/>
            <ac:spMk id="10" creationId="{5D9A8FA0-B620-9D56-97A0-56FD42A50DDA}"/>
          </ac:spMkLst>
        </pc:spChg>
        <pc:spChg chg="add mod topLvl">
          <ac:chgData name="Jamie Farrar" userId="811697d4-882e-4a00-b0a3-7842ab0010c1" providerId="ADAL" clId="{C1E4FB24-6ACD-3A43-BECD-D873855C34A8}" dt="2024-05-03T16:41:01.187" v="661" actId="207"/>
          <ac:spMkLst>
            <pc:docMk/>
            <pc:sldMk cId="2013233086" sldId="279"/>
            <ac:spMk id="11" creationId="{7D9812C0-15B9-522D-90B3-E7031C0883F3}"/>
          </ac:spMkLst>
        </pc:spChg>
        <pc:spChg chg="add mod">
          <ac:chgData name="Jamie Farrar" userId="811697d4-882e-4a00-b0a3-7842ab0010c1" providerId="ADAL" clId="{C1E4FB24-6ACD-3A43-BECD-D873855C34A8}" dt="2024-05-03T17:04:32.128" v="707"/>
          <ac:spMkLst>
            <pc:docMk/>
            <pc:sldMk cId="2013233086" sldId="279"/>
            <ac:spMk id="13" creationId="{0D041EED-088C-78DB-D4FF-0884A73693CC}"/>
          </ac:spMkLst>
        </pc:spChg>
        <pc:spChg chg="add mod">
          <ac:chgData name="Jamie Farrar" userId="811697d4-882e-4a00-b0a3-7842ab0010c1" providerId="ADAL" clId="{C1E4FB24-6ACD-3A43-BECD-D873855C34A8}" dt="2024-05-03T17:05:18.763" v="713"/>
          <ac:spMkLst>
            <pc:docMk/>
            <pc:sldMk cId="2013233086" sldId="279"/>
            <ac:spMk id="14" creationId="{70475C97-62DB-6E4C-593F-BFF12C35C846}"/>
          </ac:spMkLst>
        </pc:spChg>
        <pc:grpChg chg="add del mod ord">
          <ac:chgData name="Jamie Farrar" userId="811697d4-882e-4a00-b0a3-7842ab0010c1" providerId="ADAL" clId="{C1E4FB24-6ACD-3A43-BECD-D873855C34A8}" dt="2024-05-03T16:38:25.493" v="612" actId="165"/>
          <ac:grpSpMkLst>
            <pc:docMk/>
            <pc:sldMk cId="2013233086" sldId="279"/>
            <ac:grpSpMk id="12" creationId="{A6F99F14-E1F6-75ED-F0E1-7A7F4EAFDA6E}"/>
          </ac:grpSpMkLst>
        </pc:grpChg>
      </pc:sldChg>
      <pc:sldChg chg="addSp delSp modSp mod modClrScheme chgLayout">
        <pc:chgData name="Jamie Farrar" userId="811697d4-882e-4a00-b0a3-7842ab0010c1" providerId="ADAL" clId="{C1E4FB24-6ACD-3A43-BECD-D873855C34A8}" dt="2024-05-03T19:54:00.705" v="1251" actId="1036"/>
        <pc:sldMkLst>
          <pc:docMk/>
          <pc:sldMk cId="3460593593" sldId="281"/>
        </pc:sldMkLst>
        <pc:spChg chg="mod ord modVis">
          <ac:chgData name="Jamie Farrar" userId="811697d4-882e-4a00-b0a3-7842ab0010c1" providerId="ADAL" clId="{C1E4FB24-6ACD-3A43-BECD-D873855C34A8}" dt="2024-05-03T17:23:16.920" v="792" actId="1076"/>
          <ac:spMkLst>
            <pc:docMk/>
            <pc:sldMk cId="3460593593" sldId="281"/>
            <ac:spMk id="2" creationId="{A6CA18AF-886A-2C97-5C53-BD8881190A10}"/>
          </ac:spMkLst>
        </pc:spChg>
        <pc:spChg chg="add del mod">
          <ac:chgData name="Jamie Farrar" userId="811697d4-882e-4a00-b0a3-7842ab0010c1" providerId="ADAL" clId="{C1E4FB24-6ACD-3A43-BECD-D873855C34A8}" dt="2024-05-03T13:44:52.261" v="423" actId="478"/>
          <ac:spMkLst>
            <pc:docMk/>
            <pc:sldMk cId="3460593593" sldId="281"/>
            <ac:spMk id="3" creationId="{8C5837BF-D42B-9FAD-051F-A0BA476E002F}"/>
          </ac:spMkLst>
        </pc:spChg>
        <pc:spChg chg="mod">
          <ac:chgData name="Jamie Farrar" userId="811697d4-882e-4a00-b0a3-7842ab0010c1" providerId="ADAL" clId="{C1E4FB24-6ACD-3A43-BECD-D873855C34A8}" dt="2024-05-02T17:45:38.385" v="189" actId="18245"/>
          <ac:spMkLst>
            <pc:docMk/>
            <pc:sldMk cId="3460593593" sldId="281"/>
            <ac:spMk id="4" creationId="{8FF9E690-6CFC-7AB6-720B-4F2C792E8F27}"/>
          </ac:spMkLst>
        </pc:spChg>
        <pc:spChg chg="add del mod ord">
          <ac:chgData name="Jamie Farrar" userId="811697d4-882e-4a00-b0a3-7842ab0010c1" providerId="ADAL" clId="{C1E4FB24-6ACD-3A43-BECD-D873855C34A8}" dt="2024-05-03T14:29:17.871" v="427" actId="478"/>
          <ac:spMkLst>
            <pc:docMk/>
            <pc:sldMk cId="3460593593" sldId="281"/>
            <ac:spMk id="4" creationId="{C3D1978C-8D8C-C65A-3A60-ED2BC5310278}"/>
          </ac:spMkLst>
        </pc:spChg>
        <pc:spChg chg="add del mod ord">
          <ac:chgData name="Jamie Farrar" userId="811697d4-882e-4a00-b0a3-7842ab0010c1" providerId="ADAL" clId="{C1E4FB24-6ACD-3A43-BECD-D873855C34A8}" dt="2024-05-03T16:42:49.235" v="665" actId="478"/>
          <ac:spMkLst>
            <pc:docMk/>
            <pc:sldMk cId="3460593593" sldId="281"/>
            <ac:spMk id="5" creationId="{F0CB310B-4045-0A02-046A-57F477CE0D1E}"/>
          </ac:spMkLst>
        </pc:spChg>
        <pc:spChg chg="add del mod ord">
          <ac:chgData name="Jamie Farrar" userId="811697d4-882e-4a00-b0a3-7842ab0010c1" providerId="ADAL" clId="{C1E4FB24-6ACD-3A43-BECD-D873855C34A8}" dt="2024-05-03T16:43:17.315" v="673" actId="700"/>
          <ac:spMkLst>
            <pc:docMk/>
            <pc:sldMk cId="3460593593" sldId="281"/>
            <ac:spMk id="6" creationId="{50F70047-0E8B-4FBD-4CB5-62002391A9D4}"/>
          </ac:spMkLst>
        </pc:spChg>
        <pc:spChg chg="mod">
          <ac:chgData name="Jamie Farrar" userId="811697d4-882e-4a00-b0a3-7842ab0010c1" providerId="ADAL" clId="{C1E4FB24-6ACD-3A43-BECD-D873855C34A8}" dt="2024-05-02T17:45:38.385" v="189" actId="18245"/>
          <ac:spMkLst>
            <pc:docMk/>
            <pc:sldMk cId="3460593593" sldId="281"/>
            <ac:spMk id="6" creationId="{84A20A63-04AF-122E-5693-524CDECD2CBD}"/>
          </ac:spMkLst>
        </pc:spChg>
        <pc:spChg chg="mod">
          <ac:chgData name="Jamie Farrar" userId="811697d4-882e-4a00-b0a3-7842ab0010c1" providerId="ADAL" clId="{C1E4FB24-6ACD-3A43-BECD-D873855C34A8}" dt="2024-05-02T17:45:38.385" v="189" actId="18245"/>
          <ac:spMkLst>
            <pc:docMk/>
            <pc:sldMk cId="3460593593" sldId="281"/>
            <ac:spMk id="7" creationId="{60B7D834-8AD1-DF81-6F01-B3D8C8187711}"/>
          </ac:spMkLst>
        </pc:spChg>
        <pc:spChg chg="mod">
          <ac:chgData name="Jamie Farrar" userId="811697d4-882e-4a00-b0a3-7842ab0010c1" providerId="ADAL" clId="{C1E4FB24-6ACD-3A43-BECD-D873855C34A8}" dt="2024-05-02T17:45:38.385" v="189" actId="18245"/>
          <ac:spMkLst>
            <pc:docMk/>
            <pc:sldMk cId="3460593593" sldId="281"/>
            <ac:spMk id="8" creationId="{FA90270F-3AB7-9C24-47D4-6142487AE231}"/>
          </ac:spMkLst>
        </pc:spChg>
        <pc:spChg chg="mod">
          <ac:chgData name="Jamie Farrar" userId="811697d4-882e-4a00-b0a3-7842ab0010c1" providerId="ADAL" clId="{C1E4FB24-6ACD-3A43-BECD-D873855C34A8}" dt="2024-05-02T17:45:38.385" v="189" actId="18245"/>
          <ac:spMkLst>
            <pc:docMk/>
            <pc:sldMk cId="3460593593" sldId="281"/>
            <ac:spMk id="9" creationId="{9D1F0DB6-7B6D-ED37-5FBD-1FD3AB47A617}"/>
          </ac:spMkLst>
        </pc:spChg>
        <pc:spChg chg="mod">
          <ac:chgData name="Jamie Farrar" userId="811697d4-882e-4a00-b0a3-7842ab0010c1" providerId="ADAL" clId="{C1E4FB24-6ACD-3A43-BECD-D873855C34A8}" dt="2024-05-02T17:45:28.133" v="186" actId="18245"/>
          <ac:spMkLst>
            <pc:docMk/>
            <pc:sldMk cId="3460593593" sldId="281"/>
            <ac:spMk id="10" creationId="{D4521DA1-3EEC-A93F-9E87-C38E23B57B67}"/>
          </ac:spMkLst>
        </pc:spChg>
        <pc:spChg chg="add mod topLvl">
          <ac:chgData name="Jamie Farrar" userId="811697d4-882e-4a00-b0a3-7842ab0010c1" providerId="ADAL" clId="{C1E4FB24-6ACD-3A43-BECD-D873855C34A8}" dt="2024-05-02T18:05:37.172" v="396" actId="12788"/>
          <ac:spMkLst>
            <pc:docMk/>
            <pc:sldMk cId="3460593593" sldId="281"/>
            <ac:spMk id="11" creationId="{B580C440-72C8-C7EA-0055-66101DA174F1}"/>
          </ac:spMkLst>
        </pc:spChg>
        <pc:spChg chg="add mod topLvl">
          <ac:chgData name="Jamie Farrar" userId="811697d4-882e-4a00-b0a3-7842ab0010c1" providerId="ADAL" clId="{C1E4FB24-6ACD-3A43-BECD-D873855C34A8}" dt="2024-05-02T18:05:23.132" v="393" actId="12788"/>
          <ac:spMkLst>
            <pc:docMk/>
            <pc:sldMk cId="3460593593" sldId="281"/>
            <ac:spMk id="12" creationId="{10B7B952-03B7-6014-FFF6-A9255B6BFDBB}"/>
          </ac:spMkLst>
        </pc:spChg>
        <pc:spChg chg="add mod topLvl">
          <ac:chgData name="Jamie Farrar" userId="811697d4-882e-4a00-b0a3-7842ab0010c1" providerId="ADAL" clId="{C1E4FB24-6ACD-3A43-BECD-D873855C34A8}" dt="2024-05-02T18:04:48.981" v="389" actId="12788"/>
          <ac:spMkLst>
            <pc:docMk/>
            <pc:sldMk cId="3460593593" sldId="281"/>
            <ac:spMk id="13" creationId="{B649F384-477D-51FD-0B2E-5AC20ED2E19B}"/>
          </ac:spMkLst>
        </pc:spChg>
        <pc:spChg chg="add mod topLvl">
          <ac:chgData name="Jamie Farrar" userId="811697d4-882e-4a00-b0a3-7842ab0010c1" providerId="ADAL" clId="{C1E4FB24-6ACD-3A43-BECD-D873855C34A8}" dt="2024-05-03T19:25:52.582" v="1221" actId="207"/>
          <ac:spMkLst>
            <pc:docMk/>
            <pc:sldMk cId="3460593593" sldId="281"/>
            <ac:spMk id="14" creationId="{C8C12A45-19C4-76F5-CEA3-5581F5FC2D6E}"/>
          </ac:spMkLst>
        </pc:spChg>
        <pc:spChg chg="add mod topLvl">
          <ac:chgData name="Jamie Farrar" userId="811697d4-882e-4a00-b0a3-7842ab0010c1" providerId="ADAL" clId="{C1E4FB24-6ACD-3A43-BECD-D873855C34A8}" dt="2024-05-02T18:05:29.848" v="394" actId="12788"/>
          <ac:spMkLst>
            <pc:docMk/>
            <pc:sldMk cId="3460593593" sldId="281"/>
            <ac:spMk id="15" creationId="{C5664C7A-62C3-0AC0-7633-B20F6716196B}"/>
          </ac:spMkLst>
        </pc:spChg>
        <pc:spChg chg="add mod topLvl">
          <ac:chgData name="Jamie Farrar" userId="811697d4-882e-4a00-b0a3-7842ab0010c1" providerId="ADAL" clId="{C1E4FB24-6ACD-3A43-BECD-D873855C34A8}" dt="2024-05-02T18:04:55.862" v="391" actId="12788"/>
          <ac:spMkLst>
            <pc:docMk/>
            <pc:sldMk cId="3460593593" sldId="281"/>
            <ac:spMk id="16" creationId="{89A18534-89B4-BC5C-61FB-C762EDEA9908}"/>
          </ac:spMkLst>
        </pc:spChg>
        <pc:spChg chg="add del mod">
          <ac:chgData name="Jamie Farrar" userId="811697d4-882e-4a00-b0a3-7842ab0010c1" providerId="ADAL" clId="{C1E4FB24-6ACD-3A43-BECD-D873855C34A8}" dt="2024-05-02T17:46:54.711" v="205" actId="478"/>
          <ac:spMkLst>
            <pc:docMk/>
            <pc:sldMk cId="3460593593" sldId="281"/>
            <ac:spMk id="18" creationId="{100A153F-4AC4-D8CA-E03E-222FC016BE06}"/>
          </ac:spMkLst>
        </pc:spChg>
        <pc:spChg chg="add del mod">
          <ac:chgData name="Jamie Farrar" userId="811697d4-882e-4a00-b0a3-7842ab0010c1" providerId="ADAL" clId="{C1E4FB24-6ACD-3A43-BECD-D873855C34A8}" dt="2024-05-03T19:54:00.705" v="1251" actId="1036"/>
          <ac:spMkLst>
            <pc:docMk/>
            <pc:sldMk cId="3460593593" sldId="281"/>
            <ac:spMk id="19" creationId="{BA84FDCB-807B-29FE-8A61-92CB5420CD52}"/>
          </ac:spMkLst>
        </pc:spChg>
        <pc:spChg chg="add mod">
          <ac:chgData name="Jamie Farrar" userId="811697d4-882e-4a00-b0a3-7842ab0010c1" providerId="ADAL" clId="{C1E4FB24-6ACD-3A43-BECD-D873855C34A8}" dt="2024-05-02T17:51:13.513" v="236" actId="571"/>
          <ac:spMkLst>
            <pc:docMk/>
            <pc:sldMk cId="3460593593" sldId="281"/>
            <ac:spMk id="20" creationId="{67FDFEF8-8274-108A-AA71-688015FE53EF}"/>
          </ac:spMkLst>
        </pc:spChg>
        <pc:spChg chg="add mod">
          <ac:chgData name="Jamie Farrar" userId="811697d4-882e-4a00-b0a3-7842ab0010c1" providerId="ADAL" clId="{C1E4FB24-6ACD-3A43-BECD-D873855C34A8}" dt="2024-05-03T19:54:00.705" v="1251" actId="1036"/>
          <ac:spMkLst>
            <pc:docMk/>
            <pc:sldMk cId="3460593593" sldId="281"/>
            <ac:spMk id="21" creationId="{FAB3E2B9-ECE0-2432-535E-F84E0A51DD6C}"/>
          </ac:spMkLst>
        </pc:spChg>
        <pc:spChg chg="add mod">
          <ac:chgData name="Jamie Farrar" userId="811697d4-882e-4a00-b0a3-7842ab0010c1" providerId="ADAL" clId="{C1E4FB24-6ACD-3A43-BECD-D873855C34A8}" dt="2024-05-03T19:54:00.705" v="1251" actId="1036"/>
          <ac:spMkLst>
            <pc:docMk/>
            <pc:sldMk cId="3460593593" sldId="281"/>
            <ac:spMk id="22" creationId="{1334EAAA-024A-4457-DF8C-AD3921CB7469}"/>
          </ac:spMkLst>
        </pc:spChg>
        <pc:spChg chg="add mod">
          <ac:chgData name="Jamie Farrar" userId="811697d4-882e-4a00-b0a3-7842ab0010c1" providerId="ADAL" clId="{C1E4FB24-6ACD-3A43-BECD-D873855C34A8}" dt="2024-05-03T19:54:00.705" v="1251" actId="1036"/>
          <ac:spMkLst>
            <pc:docMk/>
            <pc:sldMk cId="3460593593" sldId="281"/>
            <ac:spMk id="23" creationId="{38BDF53A-3D28-A9B1-7F65-E099BE07859D}"/>
          </ac:spMkLst>
        </pc:spChg>
        <pc:spChg chg="add mod">
          <ac:chgData name="Jamie Farrar" userId="811697d4-882e-4a00-b0a3-7842ab0010c1" providerId="ADAL" clId="{C1E4FB24-6ACD-3A43-BECD-D873855C34A8}" dt="2024-05-03T19:54:00.705" v="1251" actId="1036"/>
          <ac:spMkLst>
            <pc:docMk/>
            <pc:sldMk cId="3460593593" sldId="281"/>
            <ac:spMk id="24" creationId="{202B198D-662F-3215-3FF2-1AE5183D9A67}"/>
          </ac:spMkLst>
        </pc:spChg>
        <pc:spChg chg="add mod ord">
          <ac:chgData name="Jamie Farrar" userId="811697d4-882e-4a00-b0a3-7842ab0010c1" providerId="ADAL" clId="{C1E4FB24-6ACD-3A43-BECD-D873855C34A8}" dt="2024-05-03T19:54:00.705" v="1251" actId="1036"/>
          <ac:spMkLst>
            <pc:docMk/>
            <pc:sldMk cId="3460593593" sldId="281"/>
            <ac:spMk id="25" creationId="{AF06269A-B6D8-1E82-3F59-02CB9F651DCF}"/>
          </ac:spMkLst>
        </pc:spChg>
        <pc:grpChg chg="mod">
          <ac:chgData name="Jamie Farrar" userId="811697d4-882e-4a00-b0a3-7842ab0010c1" providerId="ADAL" clId="{C1E4FB24-6ACD-3A43-BECD-D873855C34A8}" dt="2024-05-02T17:45:38.385" v="189" actId="18245"/>
          <ac:grpSpMkLst>
            <pc:docMk/>
            <pc:sldMk cId="3460593593" sldId="281"/>
            <ac:grpSpMk id="3" creationId="{046685AE-AC1E-7899-8C52-F6B8AC21D5F8}"/>
          </ac:grpSpMkLst>
        </pc:grpChg>
        <pc:grpChg chg="add mod ord">
          <ac:chgData name="Jamie Farrar" userId="811697d4-882e-4a00-b0a3-7842ab0010c1" providerId="ADAL" clId="{C1E4FB24-6ACD-3A43-BECD-D873855C34A8}" dt="2024-05-02T18:02:23.499" v="373" actId="164"/>
          <ac:grpSpMkLst>
            <pc:docMk/>
            <pc:sldMk cId="3460593593" sldId="281"/>
            <ac:grpSpMk id="26" creationId="{EE16FF31-B95A-6705-4608-BAE4B9B647D5}"/>
          </ac:grpSpMkLst>
        </pc:grpChg>
        <pc:grpChg chg="add mod">
          <ac:chgData name="Jamie Farrar" userId="811697d4-882e-4a00-b0a3-7842ab0010c1" providerId="ADAL" clId="{C1E4FB24-6ACD-3A43-BECD-D873855C34A8}" dt="2024-05-02T18:02:58.758" v="377" actId="164"/>
          <ac:grpSpMkLst>
            <pc:docMk/>
            <pc:sldMk cId="3460593593" sldId="281"/>
            <ac:grpSpMk id="27" creationId="{10166866-F0A3-990B-5F82-51BC09B45A6B}"/>
          </ac:grpSpMkLst>
        </pc:grpChg>
        <pc:grpChg chg="add del mod">
          <ac:chgData name="Jamie Farrar" userId="811697d4-882e-4a00-b0a3-7842ab0010c1" providerId="ADAL" clId="{C1E4FB24-6ACD-3A43-BECD-D873855C34A8}" dt="2024-05-02T18:04:39.424" v="388" actId="165"/>
          <ac:grpSpMkLst>
            <pc:docMk/>
            <pc:sldMk cId="3460593593" sldId="281"/>
            <ac:grpSpMk id="28" creationId="{96A2C40C-FD76-FDC8-53B8-60C56A46B197}"/>
          </ac:grpSpMkLst>
        </pc:grpChg>
        <pc:graphicFrameChg chg="add del mod modVis">
          <ac:chgData name="Jamie Farrar" userId="811697d4-882e-4a00-b0a3-7842ab0010c1" providerId="ADAL" clId="{C1E4FB24-6ACD-3A43-BECD-D873855C34A8}" dt="2024-05-02T17:46:51.849" v="204" actId="478"/>
          <ac:graphicFrameMkLst>
            <pc:docMk/>
            <pc:sldMk cId="3460593593" sldId="281"/>
            <ac:graphicFrameMk id="5" creationId="{2DEEC038-EDF9-FE45-AD22-EBBF16517E5E}"/>
          </ac:graphicFrameMkLst>
        </pc:graphicFrameChg>
      </pc:sldChg>
      <pc:sldChg chg="addSp delSp modSp del mod modClrScheme chgLayout">
        <pc:chgData name="Jamie Farrar" userId="811697d4-882e-4a00-b0a3-7842ab0010c1" providerId="ADAL" clId="{C1E4FB24-6ACD-3A43-BECD-D873855C34A8}" dt="2024-05-03T18:17:52.944" v="1217" actId="2696"/>
        <pc:sldMkLst>
          <pc:docMk/>
          <pc:sldMk cId="4247068965" sldId="282"/>
        </pc:sldMkLst>
        <pc:spChg chg="mod ord">
          <ac:chgData name="Jamie Farrar" userId="811697d4-882e-4a00-b0a3-7842ab0010c1" providerId="ADAL" clId="{C1E4FB24-6ACD-3A43-BECD-D873855C34A8}" dt="2024-05-03T17:24:27.746" v="793" actId="20577"/>
          <ac:spMkLst>
            <pc:docMk/>
            <pc:sldMk cId="4247068965" sldId="282"/>
            <ac:spMk id="2" creationId="{C182F3A8-D577-40C2-963B-7FB2E7D25CB9}"/>
          </ac:spMkLst>
        </pc:spChg>
        <pc:spChg chg="mod">
          <ac:chgData name="Jamie Farrar" userId="811697d4-882e-4a00-b0a3-7842ab0010c1" providerId="ADAL" clId="{C1E4FB24-6ACD-3A43-BECD-D873855C34A8}" dt="2024-05-03T14:40:32.807" v="451" actId="164"/>
          <ac:spMkLst>
            <pc:docMk/>
            <pc:sldMk cId="4247068965" sldId="282"/>
            <ac:spMk id="3" creationId="{5A6548B8-47C3-58E0-380C-CAB6CBAAF867}"/>
          </ac:spMkLst>
        </pc:spChg>
        <pc:spChg chg="add del mod ord">
          <ac:chgData name="Jamie Farrar" userId="811697d4-882e-4a00-b0a3-7842ab0010c1" providerId="ADAL" clId="{C1E4FB24-6ACD-3A43-BECD-D873855C34A8}" dt="2024-05-03T14:30:16.261" v="429" actId="478"/>
          <ac:spMkLst>
            <pc:docMk/>
            <pc:sldMk cId="4247068965" sldId="282"/>
            <ac:spMk id="4" creationId="{A376897B-1EB5-EF4C-97CF-50E36434DB54}"/>
          </ac:spMkLst>
        </pc:spChg>
        <pc:spChg chg="mod">
          <ac:chgData name="Jamie Farrar" userId="811697d4-882e-4a00-b0a3-7842ab0010c1" providerId="ADAL" clId="{C1E4FB24-6ACD-3A43-BECD-D873855C34A8}" dt="2024-05-03T14:40:32.807" v="451" actId="164"/>
          <ac:spMkLst>
            <pc:docMk/>
            <pc:sldMk cId="4247068965" sldId="282"/>
            <ac:spMk id="5" creationId="{283D1161-448B-0774-B5EC-D109CDBCC119}"/>
          </ac:spMkLst>
        </pc:spChg>
        <pc:spChg chg="mod">
          <ac:chgData name="Jamie Farrar" userId="811697d4-882e-4a00-b0a3-7842ab0010c1" providerId="ADAL" clId="{C1E4FB24-6ACD-3A43-BECD-D873855C34A8}" dt="2024-05-03T14:40:32.807" v="451" actId="164"/>
          <ac:spMkLst>
            <pc:docMk/>
            <pc:sldMk cId="4247068965" sldId="282"/>
            <ac:spMk id="6" creationId="{EA173162-772A-AA25-21F0-AAF08B5401AB}"/>
          </ac:spMkLst>
        </pc:spChg>
        <pc:spChg chg="mod">
          <ac:chgData name="Jamie Farrar" userId="811697d4-882e-4a00-b0a3-7842ab0010c1" providerId="ADAL" clId="{C1E4FB24-6ACD-3A43-BECD-D873855C34A8}" dt="2024-05-03T14:40:32.807" v="451" actId="164"/>
          <ac:spMkLst>
            <pc:docMk/>
            <pc:sldMk cId="4247068965" sldId="282"/>
            <ac:spMk id="7" creationId="{1CAE20DD-5490-0B42-EDB9-55D2E1B0A5B0}"/>
          </ac:spMkLst>
        </pc:spChg>
        <pc:spChg chg="mod">
          <ac:chgData name="Jamie Farrar" userId="811697d4-882e-4a00-b0a3-7842ab0010c1" providerId="ADAL" clId="{C1E4FB24-6ACD-3A43-BECD-D873855C34A8}" dt="2024-05-03T14:40:32.807" v="451" actId="164"/>
          <ac:spMkLst>
            <pc:docMk/>
            <pc:sldMk cId="4247068965" sldId="282"/>
            <ac:spMk id="10" creationId="{98BE8E95-93A9-3EB2-6657-CC3BE3EEE612}"/>
          </ac:spMkLst>
        </pc:spChg>
        <pc:spChg chg="mod">
          <ac:chgData name="Jamie Farrar" userId="811697d4-882e-4a00-b0a3-7842ab0010c1" providerId="ADAL" clId="{C1E4FB24-6ACD-3A43-BECD-D873855C34A8}" dt="2024-05-03T14:40:32.807" v="451" actId="164"/>
          <ac:spMkLst>
            <pc:docMk/>
            <pc:sldMk cId="4247068965" sldId="282"/>
            <ac:spMk id="11" creationId="{0E2FC910-5C6F-E2DF-576B-99B028F24273}"/>
          </ac:spMkLst>
        </pc:spChg>
        <pc:spChg chg="mod">
          <ac:chgData name="Jamie Farrar" userId="811697d4-882e-4a00-b0a3-7842ab0010c1" providerId="ADAL" clId="{C1E4FB24-6ACD-3A43-BECD-D873855C34A8}" dt="2024-05-03T14:40:32.807" v="451" actId="164"/>
          <ac:spMkLst>
            <pc:docMk/>
            <pc:sldMk cId="4247068965" sldId="282"/>
            <ac:spMk id="12" creationId="{4FF3D2C4-ADC2-882C-20DA-A4779FAC18F0}"/>
          </ac:spMkLst>
        </pc:spChg>
        <pc:spChg chg="mod">
          <ac:chgData name="Jamie Farrar" userId="811697d4-882e-4a00-b0a3-7842ab0010c1" providerId="ADAL" clId="{C1E4FB24-6ACD-3A43-BECD-D873855C34A8}" dt="2024-05-03T14:40:32.807" v="451" actId="164"/>
          <ac:spMkLst>
            <pc:docMk/>
            <pc:sldMk cId="4247068965" sldId="282"/>
            <ac:spMk id="13" creationId="{AE86BB5E-581F-2F06-CF44-169AE8399F29}"/>
          </ac:spMkLst>
        </pc:spChg>
        <pc:spChg chg="mod">
          <ac:chgData name="Jamie Farrar" userId="811697d4-882e-4a00-b0a3-7842ab0010c1" providerId="ADAL" clId="{C1E4FB24-6ACD-3A43-BECD-D873855C34A8}" dt="2024-05-03T14:40:32.807" v="451" actId="164"/>
          <ac:spMkLst>
            <pc:docMk/>
            <pc:sldMk cId="4247068965" sldId="282"/>
            <ac:spMk id="14" creationId="{CAF9D6A9-8823-A460-CDEB-20E3A9F0F15D}"/>
          </ac:spMkLst>
        </pc:spChg>
        <pc:spChg chg="mod">
          <ac:chgData name="Jamie Farrar" userId="811697d4-882e-4a00-b0a3-7842ab0010c1" providerId="ADAL" clId="{C1E4FB24-6ACD-3A43-BECD-D873855C34A8}" dt="2024-05-03T14:40:32.807" v="451" actId="164"/>
          <ac:spMkLst>
            <pc:docMk/>
            <pc:sldMk cId="4247068965" sldId="282"/>
            <ac:spMk id="15" creationId="{3EE63C5C-F5C9-562A-080D-B1127352B24B}"/>
          </ac:spMkLst>
        </pc:spChg>
        <pc:spChg chg="add del mod ord">
          <ac:chgData name="Jamie Farrar" userId="811697d4-882e-4a00-b0a3-7842ab0010c1" providerId="ADAL" clId="{C1E4FB24-6ACD-3A43-BECD-D873855C34A8}" dt="2024-05-03T17:20:01.964" v="775" actId="478"/>
          <ac:spMkLst>
            <pc:docMk/>
            <pc:sldMk cId="4247068965" sldId="282"/>
            <ac:spMk id="20" creationId="{E20B69A6-543B-BCF7-3391-FF967225761A}"/>
          </ac:spMkLst>
        </pc:spChg>
        <pc:spChg chg="mod">
          <ac:chgData name="Jamie Farrar" userId="811697d4-882e-4a00-b0a3-7842ab0010c1" providerId="ADAL" clId="{C1E4FB24-6ACD-3A43-BECD-D873855C34A8}" dt="2024-05-03T14:40:32.807" v="451" actId="164"/>
          <ac:spMkLst>
            <pc:docMk/>
            <pc:sldMk cId="4247068965" sldId="282"/>
            <ac:spMk id="25" creationId="{0C3ACF3F-9118-5BC3-5DDF-EA53C5146AD4}"/>
          </ac:spMkLst>
        </pc:spChg>
        <pc:spChg chg="mod">
          <ac:chgData name="Jamie Farrar" userId="811697d4-882e-4a00-b0a3-7842ab0010c1" providerId="ADAL" clId="{C1E4FB24-6ACD-3A43-BECD-D873855C34A8}" dt="2024-05-03T14:40:32.807" v="451" actId="164"/>
          <ac:spMkLst>
            <pc:docMk/>
            <pc:sldMk cId="4247068965" sldId="282"/>
            <ac:spMk id="27" creationId="{DCBADD9C-2EDC-6FFA-E411-D1E584115ABB}"/>
          </ac:spMkLst>
        </pc:spChg>
        <pc:spChg chg="mod">
          <ac:chgData name="Jamie Farrar" userId="811697d4-882e-4a00-b0a3-7842ab0010c1" providerId="ADAL" clId="{C1E4FB24-6ACD-3A43-BECD-D873855C34A8}" dt="2024-05-03T14:40:32.807" v="451" actId="164"/>
          <ac:spMkLst>
            <pc:docMk/>
            <pc:sldMk cId="4247068965" sldId="282"/>
            <ac:spMk id="28" creationId="{75FDE61B-662B-122B-1E9B-2834DE25BCBE}"/>
          </ac:spMkLst>
        </pc:spChg>
        <pc:spChg chg="mod">
          <ac:chgData name="Jamie Farrar" userId="811697d4-882e-4a00-b0a3-7842ab0010c1" providerId="ADAL" clId="{C1E4FB24-6ACD-3A43-BECD-D873855C34A8}" dt="2024-05-03T14:40:32.807" v="451" actId="164"/>
          <ac:spMkLst>
            <pc:docMk/>
            <pc:sldMk cId="4247068965" sldId="282"/>
            <ac:spMk id="30" creationId="{283D2DD7-4ACE-48EF-E3BE-8E0D951584F4}"/>
          </ac:spMkLst>
        </pc:spChg>
        <pc:spChg chg="mod">
          <ac:chgData name="Jamie Farrar" userId="811697d4-882e-4a00-b0a3-7842ab0010c1" providerId="ADAL" clId="{C1E4FB24-6ACD-3A43-BECD-D873855C34A8}" dt="2024-05-03T14:40:32.807" v="451" actId="164"/>
          <ac:spMkLst>
            <pc:docMk/>
            <pc:sldMk cId="4247068965" sldId="282"/>
            <ac:spMk id="37" creationId="{EBFE3CF7-538E-BDB8-BB9D-FA2BE2E761FE}"/>
          </ac:spMkLst>
        </pc:spChg>
        <pc:spChg chg="mod">
          <ac:chgData name="Jamie Farrar" userId="811697d4-882e-4a00-b0a3-7842ab0010c1" providerId="ADAL" clId="{C1E4FB24-6ACD-3A43-BECD-D873855C34A8}" dt="2024-05-03T14:40:32.807" v="451" actId="164"/>
          <ac:spMkLst>
            <pc:docMk/>
            <pc:sldMk cId="4247068965" sldId="282"/>
            <ac:spMk id="38" creationId="{98EEB601-40D9-C1F2-5F61-A6F437B4D2FA}"/>
          </ac:spMkLst>
        </pc:spChg>
        <pc:spChg chg="mod">
          <ac:chgData name="Jamie Farrar" userId="811697d4-882e-4a00-b0a3-7842ab0010c1" providerId="ADAL" clId="{C1E4FB24-6ACD-3A43-BECD-D873855C34A8}" dt="2024-05-03T14:40:32.807" v="451" actId="164"/>
          <ac:spMkLst>
            <pc:docMk/>
            <pc:sldMk cId="4247068965" sldId="282"/>
            <ac:spMk id="39" creationId="{E3670516-BDD1-A144-DE4B-EAF6F8F75598}"/>
          </ac:spMkLst>
        </pc:spChg>
        <pc:spChg chg="mod">
          <ac:chgData name="Jamie Farrar" userId="811697d4-882e-4a00-b0a3-7842ab0010c1" providerId="ADAL" clId="{C1E4FB24-6ACD-3A43-BECD-D873855C34A8}" dt="2024-05-03T14:40:32.807" v="451" actId="164"/>
          <ac:spMkLst>
            <pc:docMk/>
            <pc:sldMk cId="4247068965" sldId="282"/>
            <ac:spMk id="40" creationId="{BBAD859A-8C44-87CA-FD29-17C16ACBB088}"/>
          </ac:spMkLst>
        </pc:spChg>
        <pc:spChg chg="mod">
          <ac:chgData name="Jamie Farrar" userId="811697d4-882e-4a00-b0a3-7842ab0010c1" providerId="ADAL" clId="{C1E4FB24-6ACD-3A43-BECD-D873855C34A8}" dt="2024-05-03T14:40:32.807" v="451" actId="164"/>
          <ac:spMkLst>
            <pc:docMk/>
            <pc:sldMk cId="4247068965" sldId="282"/>
            <ac:spMk id="41" creationId="{E8D3C8D7-BF1C-83A0-224B-E8E498A06116}"/>
          </ac:spMkLst>
        </pc:spChg>
        <pc:spChg chg="mod">
          <ac:chgData name="Jamie Farrar" userId="811697d4-882e-4a00-b0a3-7842ab0010c1" providerId="ADAL" clId="{C1E4FB24-6ACD-3A43-BECD-D873855C34A8}" dt="2024-05-03T14:40:32.807" v="451" actId="164"/>
          <ac:spMkLst>
            <pc:docMk/>
            <pc:sldMk cId="4247068965" sldId="282"/>
            <ac:spMk id="42" creationId="{108A38D8-9DA6-1386-AEBA-491FC0590574}"/>
          </ac:spMkLst>
        </pc:spChg>
        <pc:spChg chg="mod">
          <ac:chgData name="Jamie Farrar" userId="811697d4-882e-4a00-b0a3-7842ab0010c1" providerId="ADAL" clId="{C1E4FB24-6ACD-3A43-BECD-D873855C34A8}" dt="2024-05-03T14:40:32.807" v="451" actId="164"/>
          <ac:spMkLst>
            <pc:docMk/>
            <pc:sldMk cId="4247068965" sldId="282"/>
            <ac:spMk id="43" creationId="{E8CFBBE8-CB5A-CBA5-317F-CBCD746B295E}"/>
          </ac:spMkLst>
        </pc:spChg>
        <pc:spChg chg="mod">
          <ac:chgData name="Jamie Farrar" userId="811697d4-882e-4a00-b0a3-7842ab0010c1" providerId="ADAL" clId="{C1E4FB24-6ACD-3A43-BECD-D873855C34A8}" dt="2024-05-03T14:40:32.807" v="451" actId="164"/>
          <ac:spMkLst>
            <pc:docMk/>
            <pc:sldMk cId="4247068965" sldId="282"/>
            <ac:spMk id="44" creationId="{59C1238C-F7C0-C6A3-496F-15A72290ECA7}"/>
          </ac:spMkLst>
        </pc:spChg>
        <pc:spChg chg="mod">
          <ac:chgData name="Jamie Farrar" userId="811697d4-882e-4a00-b0a3-7842ab0010c1" providerId="ADAL" clId="{C1E4FB24-6ACD-3A43-BECD-D873855C34A8}" dt="2024-05-03T14:40:32.807" v="451" actId="164"/>
          <ac:spMkLst>
            <pc:docMk/>
            <pc:sldMk cId="4247068965" sldId="282"/>
            <ac:spMk id="45" creationId="{D36E6104-1738-A618-92AA-050008EF462D}"/>
          </ac:spMkLst>
        </pc:spChg>
        <pc:spChg chg="mod">
          <ac:chgData name="Jamie Farrar" userId="811697d4-882e-4a00-b0a3-7842ab0010c1" providerId="ADAL" clId="{C1E4FB24-6ACD-3A43-BECD-D873855C34A8}" dt="2024-05-03T14:40:32.807" v="451" actId="164"/>
          <ac:spMkLst>
            <pc:docMk/>
            <pc:sldMk cId="4247068965" sldId="282"/>
            <ac:spMk id="48" creationId="{58550994-696C-CE60-8233-73B83546B9C9}"/>
          </ac:spMkLst>
        </pc:spChg>
        <pc:spChg chg="mod">
          <ac:chgData name="Jamie Farrar" userId="811697d4-882e-4a00-b0a3-7842ab0010c1" providerId="ADAL" clId="{C1E4FB24-6ACD-3A43-BECD-D873855C34A8}" dt="2024-05-03T14:40:32.807" v="451" actId="164"/>
          <ac:spMkLst>
            <pc:docMk/>
            <pc:sldMk cId="4247068965" sldId="282"/>
            <ac:spMk id="50" creationId="{D359915C-3BD7-F426-C768-A9E4BAC6CE2A}"/>
          </ac:spMkLst>
        </pc:spChg>
        <pc:spChg chg="mod">
          <ac:chgData name="Jamie Farrar" userId="811697d4-882e-4a00-b0a3-7842ab0010c1" providerId="ADAL" clId="{C1E4FB24-6ACD-3A43-BECD-D873855C34A8}" dt="2024-05-03T14:40:32.807" v="451" actId="164"/>
          <ac:spMkLst>
            <pc:docMk/>
            <pc:sldMk cId="4247068965" sldId="282"/>
            <ac:spMk id="51" creationId="{F374AC91-7633-251B-0650-726C82618BA3}"/>
          </ac:spMkLst>
        </pc:spChg>
        <pc:spChg chg="mod">
          <ac:chgData name="Jamie Farrar" userId="811697d4-882e-4a00-b0a3-7842ab0010c1" providerId="ADAL" clId="{C1E4FB24-6ACD-3A43-BECD-D873855C34A8}" dt="2024-05-03T14:40:32.807" v="451" actId="164"/>
          <ac:spMkLst>
            <pc:docMk/>
            <pc:sldMk cId="4247068965" sldId="282"/>
            <ac:spMk id="53" creationId="{D0A873E0-4682-151A-85C2-E3B8AC29C197}"/>
          </ac:spMkLst>
        </pc:spChg>
        <pc:spChg chg="mod">
          <ac:chgData name="Jamie Farrar" userId="811697d4-882e-4a00-b0a3-7842ab0010c1" providerId="ADAL" clId="{C1E4FB24-6ACD-3A43-BECD-D873855C34A8}" dt="2024-05-03T14:40:44.459" v="454" actId="164"/>
          <ac:spMkLst>
            <pc:docMk/>
            <pc:sldMk cId="4247068965" sldId="282"/>
            <ac:spMk id="57" creationId="{DD246D64-6367-151D-C03A-BACC6E1A5D5C}"/>
          </ac:spMkLst>
        </pc:spChg>
        <pc:spChg chg="mod">
          <ac:chgData name="Jamie Farrar" userId="811697d4-882e-4a00-b0a3-7842ab0010c1" providerId="ADAL" clId="{C1E4FB24-6ACD-3A43-BECD-D873855C34A8}" dt="2024-05-03T14:40:44.459" v="454" actId="164"/>
          <ac:spMkLst>
            <pc:docMk/>
            <pc:sldMk cId="4247068965" sldId="282"/>
            <ac:spMk id="58" creationId="{07E8E85D-214D-5801-B4BE-DDD7FEE92426}"/>
          </ac:spMkLst>
        </pc:spChg>
        <pc:spChg chg="mod">
          <ac:chgData name="Jamie Farrar" userId="811697d4-882e-4a00-b0a3-7842ab0010c1" providerId="ADAL" clId="{C1E4FB24-6ACD-3A43-BECD-D873855C34A8}" dt="2024-05-03T14:40:32.807" v="451" actId="164"/>
          <ac:spMkLst>
            <pc:docMk/>
            <pc:sldMk cId="4247068965" sldId="282"/>
            <ac:spMk id="59" creationId="{927A67F0-D786-FB9F-F62D-9496B81D4517}"/>
          </ac:spMkLst>
        </pc:spChg>
        <pc:grpChg chg="add mod">
          <ac:chgData name="Jamie Farrar" userId="811697d4-882e-4a00-b0a3-7842ab0010c1" providerId="ADAL" clId="{C1E4FB24-6ACD-3A43-BECD-D873855C34A8}" dt="2024-05-03T14:40:18.930" v="450" actId="164"/>
          <ac:grpSpMkLst>
            <pc:docMk/>
            <pc:sldMk cId="4247068965" sldId="282"/>
            <ac:grpSpMk id="16" creationId="{440D1A01-CE76-075E-A20C-036DE772B60D}"/>
          </ac:grpSpMkLst>
        </pc:grpChg>
        <pc:grpChg chg="add mod">
          <ac:chgData name="Jamie Farrar" userId="811697d4-882e-4a00-b0a3-7842ab0010c1" providerId="ADAL" clId="{C1E4FB24-6ACD-3A43-BECD-D873855C34A8}" dt="2024-05-03T14:40:44.459" v="454" actId="164"/>
          <ac:grpSpMkLst>
            <pc:docMk/>
            <pc:sldMk cId="4247068965" sldId="282"/>
            <ac:grpSpMk id="18" creationId="{372336A4-9838-69C3-1578-77524F47D2C9}"/>
          </ac:grpSpMkLst>
        </pc:grpChg>
        <pc:grpChg chg="add mod">
          <ac:chgData name="Jamie Farrar" userId="811697d4-882e-4a00-b0a3-7842ab0010c1" providerId="ADAL" clId="{C1E4FB24-6ACD-3A43-BECD-D873855C34A8}" dt="2024-05-03T14:47:20.128" v="472" actId="14100"/>
          <ac:grpSpMkLst>
            <pc:docMk/>
            <pc:sldMk cId="4247068965" sldId="282"/>
            <ac:grpSpMk id="19" creationId="{9ACDB292-B6A0-13DD-B679-6D99A68E8E36}"/>
          </ac:grpSpMkLst>
        </pc:grpChg>
        <pc:picChg chg="del mod">
          <ac:chgData name="Jamie Farrar" userId="811697d4-882e-4a00-b0a3-7842ab0010c1" providerId="ADAL" clId="{C1E4FB24-6ACD-3A43-BECD-D873855C34A8}" dt="2024-05-03T17:31:43.328" v="855" actId="478"/>
          <ac:picMkLst>
            <pc:docMk/>
            <pc:sldMk cId="4247068965" sldId="282"/>
            <ac:picMk id="17" creationId="{3E3A0041-EB1C-F415-0895-FD5B7A57DF70}"/>
          </ac:picMkLst>
        </pc:picChg>
        <pc:picChg chg="add mod">
          <ac:chgData name="Jamie Farrar" userId="811697d4-882e-4a00-b0a3-7842ab0010c1" providerId="ADAL" clId="{C1E4FB24-6ACD-3A43-BECD-D873855C34A8}" dt="2024-05-03T17:31:39.136" v="854" actId="1076"/>
          <ac:picMkLst>
            <pc:docMk/>
            <pc:sldMk cId="4247068965" sldId="282"/>
            <ac:picMk id="22" creationId="{CCDB372B-6173-302B-ABA2-B25E0A514C81}"/>
          </ac:picMkLst>
        </pc:picChg>
        <pc:picChg chg="add mod">
          <ac:chgData name="Jamie Farrar" userId="811697d4-882e-4a00-b0a3-7842ab0010c1" providerId="ADAL" clId="{C1E4FB24-6ACD-3A43-BECD-D873855C34A8}" dt="2024-05-03T17:31:47.037" v="856" actId="571"/>
          <ac:picMkLst>
            <pc:docMk/>
            <pc:sldMk cId="4247068965" sldId="282"/>
            <ac:picMk id="23" creationId="{93176390-A91D-CA4F-A981-32E7B37F9F6D}"/>
          </ac:picMkLst>
        </pc:picChg>
        <pc:picChg chg="mod">
          <ac:chgData name="Jamie Farrar" userId="811697d4-882e-4a00-b0a3-7842ab0010c1" providerId="ADAL" clId="{C1E4FB24-6ACD-3A43-BECD-D873855C34A8}" dt="2024-05-03T14:40:32.807" v="451" actId="164"/>
          <ac:picMkLst>
            <pc:docMk/>
            <pc:sldMk cId="4247068965" sldId="282"/>
            <ac:picMk id="24" creationId="{24B20B2D-E992-F52A-E5F6-EC4C297BD58E}"/>
          </ac:picMkLst>
        </pc:picChg>
        <pc:picChg chg="mod">
          <ac:chgData name="Jamie Farrar" userId="811697d4-882e-4a00-b0a3-7842ab0010c1" providerId="ADAL" clId="{C1E4FB24-6ACD-3A43-BECD-D873855C34A8}" dt="2024-05-03T14:40:32.807" v="451" actId="164"/>
          <ac:picMkLst>
            <pc:docMk/>
            <pc:sldMk cId="4247068965" sldId="282"/>
            <ac:picMk id="26" creationId="{A71ED6CB-3A2B-DCA5-176F-C90B3DA0FE3A}"/>
          </ac:picMkLst>
        </pc:picChg>
        <pc:picChg chg="del mod">
          <ac:chgData name="Jamie Farrar" userId="811697d4-882e-4a00-b0a3-7842ab0010c1" providerId="ADAL" clId="{C1E4FB24-6ACD-3A43-BECD-D873855C34A8}" dt="2024-05-03T17:31:33.947" v="851" actId="478"/>
          <ac:picMkLst>
            <pc:docMk/>
            <pc:sldMk cId="4247068965" sldId="282"/>
            <ac:picMk id="29" creationId="{BF676F4D-5235-3308-AFD1-75F2EE3A6271}"/>
          </ac:picMkLst>
        </pc:picChg>
        <pc:picChg chg="add mod">
          <ac:chgData name="Jamie Farrar" userId="811697d4-882e-4a00-b0a3-7842ab0010c1" providerId="ADAL" clId="{C1E4FB24-6ACD-3A43-BECD-D873855C34A8}" dt="2024-05-03T17:31:56.373" v="858" actId="571"/>
          <ac:picMkLst>
            <pc:docMk/>
            <pc:sldMk cId="4247068965" sldId="282"/>
            <ac:picMk id="31" creationId="{A97770B4-C0EF-E331-DE37-A7A4825323F6}"/>
          </ac:picMkLst>
        </pc:picChg>
        <pc:picChg chg="add mod">
          <ac:chgData name="Jamie Farrar" userId="811697d4-882e-4a00-b0a3-7842ab0010c1" providerId="ADAL" clId="{C1E4FB24-6ACD-3A43-BECD-D873855C34A8}" dt="2024-05-03T17:32:03.585" v="860" actId="571"/>
          <ac:picMkLst>
            <pc:docMk/>
            <pc:sldMk cId="4247068965" sldId="282"/>
            <ac:picMk id="33" creationId="{9D7F4A52-2B5F-AF47-CD8B-2CAE987DFDBB}"/>
          </ac:picMkLst>
        </pc:picChg>
        <pc:picChg chg="add mod">
          <ac:chgData name="Jamie Farrar" userId="811697d4-882e-4a00-b0a3-7842ab0010c1" providerId="ADAL" clId="{C1E4FB24-6ACD-3A43-BECD-D873855C34A8}" dt="2024-05-03T17:32:09.339" v="862" actId="571"/>
          <ac:picMkLst>
            <pc:docMk/>
            <pc:sldMk cId="4247068965" sldId="282"/>
            <ac:picMk id="34" creationId="{752AD0A7-FECE-9A20-05AE-54896C1A1D26}"/>
          </ac:picMkLst>
        </pc:picChg>
        <pc:picChg chg="del mod">
          <ac:chgData name="Jamie Farrar" userId="811697d4-882e-4a00-b0a3-7842ab0010c1" providerId="ADAL" clId="{C1E4FB24-6ACD-3A43-BECD-D873855C34A8}" dt="2024-05-03T17:31:59.592" v="859" actId="478"/>
          <ac:picMkLst>
            <pc:docMk/>
            <pc:sldMk cId="4247068965" sldId="282"/>
            <ac:picMk id="46" creationId="{5CCA4ECA-C3C6-4BB4-1F42-813F44A5F7B7}"/>
          </ac:picMkLst>
        </pc:picChg>
        <pc:picChg chg="mod">
          <ac:chgData name="Jamie Farrar" userId="811697d4-882e-4a00-b0a3-7842ab0010c1" providerId="ADAL" clId="{C1E4FB24-6ACD-3A43-BECD-D873855C34A8}" dt="2024-05-03T14:40:32.807" v="451" actId="164"/>
          <ac:picMkLst>
            <pc:docMk/>
            <pc:sldMk cId="4247068965" sldId="282"/>
            <ac:picMk id="47" creationId="{7C1239E6-BD08-8682-ABC4-A67FAFFC4C73}"/>
          </ac:picMkLst>
        </pc:picChg>
        <pc:picChg chg="mod">
          <ac:chgData name="Jamie Farrar" userId="811697d4-882e-4a00-b0a3-7842ab0010c1" providerId="ADAL" clId="{C1E4FB24-6ACD-3A43-BECD-D873855C34A8}" dt="2024-05-03T14:40:32.807" v="451" actId="164"/>
          <ac:picMkLst>
            <pc:docMk/>
            <pc:sldMk cId="4247068965" sldId="282"/>
            <ac:picMk id="49" creationId="{1D82B582-8F2D-86FC-0E92-16434FED3F77}"/>
          </ac:picMkLst>
        </pc:picChg>
        <pc:picChg chg="del mod">
          <ac:chgData name="Jamie Farrar" userId="811697d4-882e-4a00-b0a3-7842ab0010c1" providerId="ADAL" clId="{C1E4FB24-6ACD-3A43-BECD-D873855C34A8}" dt="2024-05-03T17:31:51.208" v="857" actId="478"/>
          <ac:picMkLst>
            <pc:docMk/>
            <pc:sldMk cId="4247068965" sldId="282"/>
            <ac:picMk id="52" creationId="{C76B52A6-28F5-5D1E-DD80-D3EE377C54A3}"/>
          </ac:picMkLst>
        </pc:picChg>
        <pc:picChg chg="mod">
          <ac:chgData name="Jamie Farrar" userId="811697d4-882e-4a00-b0a3-7842ab0010c1" providerId="ADAL" clId="{C1E4FB24-6ACD-3A43-BECD-D873855C34A8}" dt="2024-05-03T14:40:32.807" v="451" actId="164"/>
          <ac:picMkLst>
            <pc:docMk/>
            <pc:sldMk cId="4247068965" sldId="282"/>
            <ac:picMk id="55" creationId="{05CA93D9-48DB-A393-F0F1-5582C9EAACB2}"/>
          </ac:picMkLst>
        </pc:picChg>
        <pc:picChg chg="del mod">
          <ac:chgData name="Jamie Farrar" userId="811697d4-882e-4a00-b0a3-7842ab0010c1" providerId="ADAL" clId="{C1E4FB24-6ACD-3A43-BECD-D873855C34A8}" dt="2024-05-03T17:32:05.757" v="861" actId="478"/>
          <ac:picMkLst>
            <pc:docMk/>
            <pc:sldMk cId="4247068965" sldId="282"/>
            <ac:picMk id="56" creationId="{859E2C88-DEED-0B29-73CD-3813B53A6D47}"/>
          </ac:picMkLst>
        </pc:picChg>
        <pc:cxnChg chg="mod">
          <ac:chgData name="Jamie Farrar" userId="811697d4-882e-4a00-b0a3-7842ab0010c1" providerId="ADAL" clId="{C1E4FB24-6ACD-3A43-BECD-D873855C34A8}" dt="2024-05-03T14:40:32.807" v="451" actId="164"/>
          <ac:cxnSpMkLst>
            <pc:docMk/>
            <pc:sldMk cId="4247068965" sldId="282"/>
            <ac:cxnSpMk id="32" creationId="{53BAEDE3-63F7-0D3F-0586-DD83AFAA2C53}"/>
          </ac:cxnSpMkLst>
        </pc:cxnChg>
        <pc:cxnChg chg="mod">
          <ac:chgData name="Jamie Farrar" userId="811697d4-882e-4a00-b0a3-7842ab0010c1" providerId="ADAL" clId="{C1E4FB24-6ACD-3A43-BECD-D873855C34A8}" dt="2024-05-03T14:40:32.807" v="451" actId="164"/>
          <ac:cxnSpMkLst>
            <pc:docMk/>
            <pc:sldMk cId="4247068965" sldId="282"/>
            <ac:cxnSpMk id="54" creationId="{60D0AE5F-A5AB-4083-D3C5-3DD5B914E3EB}"/>
          </ac:cxnSpMkLst>
        </pc:cxnChg>
      </pc:sldChg>
      <pc:sldChg chg="addSp delSp modSp mod modClrScheme chgLayout">
        <pc:chgData name="Jamie Farrar" userId="811697d4-882e-4a00-b0a3-7842ab0010c1" providerId="ADAL" clId="{C1E4FB24-6ACD-3A43-BECD-D873855C34A8}" dt="2024-05-03T17:01:04.477" v="699"/>
        <pc:sldMkLst>
          <pc:docMk/>
          <pc:sldMk cId="422984108" sldId="284"/>
        </pc:sldMkLst>
        <pc:spChg chg="mod ord">
          <ac:chgData name="Jamie Farrar" userId="811697d4-882e-4a00-b0a3-7842ab0010c1" providerId="ADAL" clId="{C1E4FB24-6ACD-3A43-BECD-D873855C34A8}" dt="2024-05-03T17:00:27.380" v="697" actId="700"/>
          <ac:spMkLst>
            <pc:docMk/>
            <pc:sldMk cId="422984108" sldId="284"/>
            <ac:spMk id="2" creationId="{850BE5F7-EFD9-1669-54B1-CCF48AF09BCC}"/>
          </ac:spMkLst>
        </pc:spChg>
        <pc:spChg chg="add del mod ord">
          <ac:chgData name="Jamie Farrar" userId="811697d4-882e-4a00-b0a3-7842ab0010c1" providerId="ADAL" clId="{C1E4FB24-6ACD-3A43-BECD-D873855C34A8}" dt="2024-05-03T17:00:29.657" v="698" actId="478"/>
          <ac:spMkLst>
            <pc:docMk/>
            <pc:sldMk cId="422984108" sldId="284"/>
            <ac:spMk id="3" creationId="{27106A40-83D7-BBEA-BC42-440A5C43E65F}"/>
          </ac:spMkLst>
        </pc:spChg>
        <pc:spChg chg="mod">
          <ac:chgData name="Jamie Farrar" userId="811697d4-882e-4a00-b0a3-7842ab0010c1" providerId="ADAL" clId="{C1E4FB24-6ACD-3A43-BECD-D873855C34A8}" dt="2024-05-03T17:01:04.477" v="699"/>
          <ac:spMkLst>
            <pc:docMk/>
            <pc:sldMk cId="422984108" sldId="284"/>
            <ac:spMk id="105" creationId="{241669D9-E51A-3AF8-332D-5DC205FB059E}"/>
          </ac:spMkLst>
        </pc:spChg>
        <pc:spChg chg="mod">
          <ac:chgData name="Jamie Farrar" userId="811697d4-882e-4a00-b0a3-7842ab0010c1" providerId="ADAL" clId="{C1E4FB24-6ACD-3A43-BECD-D873855C34A8}" dt="2024-05-03T17:01:04.477" v="699"/>
          <ac:spMkLst>
            <pc:docMk/>
            <pc:sldMk cId="422984108" sldId="284"/>
            <ac:spMk id="106" creationId="{14BC0788-DF4D-BF5C-0926-75E2AEBFAE47}"/>
          </ac:spMkLst>
        </pc:spChg>
        <pc:spChg chg="mod">
          <ac:chgData name="Jamie Farrar" userId="811697d4-882e-4a00-b0a3-7842ab0010c1" providerId="ADAL" clId="{C1E4FB24-6ACD-3A43-BECD-D873855C34A8}" dt="2024-05-03T17:01:04.477" v="699"/>
          <ac:spMkLst>
            <pc:docMk/>
            <pc:sldMk cId="422984108" sldId="284"/>
            <ac:spMk id="107" creationId="{DDCA6C1D-94C4-4E71-235B-D5CA4CF113E6}"/>
          </ac:spMkLst>
        </pc:spChg>
        <pc:spChg chg="mod">
          <ac:chgData name="Jamie Farrar" userId="811697d4-882e-4a00-b0a3-7842ab0010c1" providerId="ADAL" clId="{C1E4FB24-6ACD-3A43-BECD-D873855C34A8}" dt="2024-05-03T17:01:04.477" v="699"/>
          <ac:spMkLst>
            <pc:docMk/>
            <pc:sldMk cId="422984108" sldId="284"/>
            <ac:spMk id="108" creationId="{474FC8BE-B863-C94E-B251-FCBFF15014BB}"/>
          </ac:spMkLst>
        </pc:spChg>
        <pc:spChg chg="mod">
          <ac:chgData name="Jamie Farrar" userId="811697d4-882e-4a00-b0a3-7842ab0010c1" providerId="ADAL" clId="{C1E4FB24-6ACD-3A43-BECD-D873855C34A8}" dt="2024-05-03T17:01:04.477" v="699"/>
          <ac:spMkLst>
            <pc:docMk/>
            <pc:sldMk cId="422984108" sldId="284"/>
            <ac:spMk id="109" creationId="{C1DEA1B1-1B82-1BF0-6B7D-7A7DDD120080}"/>
          </ac:spMkLst>
        </pc:spChg>
        <pc:spChg chg="mod">
          <ac:chgData name="Jamie Farrar" userId="811697d4-882e-4a00-b0a3-7842ab0010c1" providerId="ADAL" clId="{C1E4FB24-6ACD-3A43-BECD-D873855C34A8}" dt="2024-05-03T17:01:04.477" v="699"/>
          <ac:spMkLst>
            <pc:docMk/>
            <pc:sldMk cId="422984108" sldId="284"/>
            <ac:spMk id="110" creationId="{F4FC56BA-D2F2-AAF5-A830-9B2D853BA1B0}"/>
          </ac:spMkLst>
        </pc:spChg>
        <pc:spChg chg="mod">
          <ac:chgData name="Jamie Farrar" userId="811697d4-882e-4a00-b0a3-7842ab0010c1" providerId="ADAL" clId="{C1E4FB24-6ACD-3A43-BECD-D873855C34A8}" dt="2024-05-03T17:01:04.477" v="699"/>
          <ac:spMkLst>
            <pc:docMk/>
            <pc:sldMk cId="422984108" sldId="284"/>
            <ac:spMk id="111" creationId="{43BB9FEC-D63B-5530-DD87-8AFEB805C547}"/>
          </ac:spMkLst>
        </pc:spChg>
        <pc:spChg chg="mod">
          <ac:chgData name="Jamie Farrar" userId="811697d4-882e-4a00-b0a3-7842ab0010c1" providerId="ADAL" clId="{C1E4FB24-6ACD-3A43-BECD-D873855C34A8}" dt="2024-05-03T17:01:04.477" v="699"/>
          <ac:spMkLst>
            <pc:docMk/>
            <pc:sldMk cId="422984108" sldId="284"/>
            <ac:spMk id="112" creationId="{86F03964-7289-871A-5B9F-60E00976C7C7}"/>
          </ac:spMkLst>
        </pc:spChg>
        <pc:spChg chg="mod">
          <ac:chgData name="Jamie Farrar" userId="811697d4-882e-4a00-b0a3-7842ab0010c1" providerId="ADAL" clId="{C1E4FB24-6ACD-3A43-BECD-D873855C34A8}" dt="2024-05-03T17:01:04.477" v="699"/>
          <ac:spMkLst>
            <pc:docMk/>
            <pc:sldMk cId="422984108" sldId="284"/>
            <ac:spMk id="113" creationId="{72B57F0A-19E2-F72F-74E4-36B6B58A345A}"/>
          </ac:spMkLst>
        </pc:spChg>
        <pc:spChg chg="mod">
          <ac:chgData name="Jamie Farrar" userId="811697d4-882e-4a00-b0a3-7842ab0010c1" providerId="ADAL" clId="{C1E4FB24-6ACD-3A43-BECD-D873855C34A8}" dt="2024-05-03T17:01:04.477" v="699"/>
          <ac:spMkLst>
            <pc:docMk/>
            <pc:sldMk cId="422984108" sldId="284"/>
            <ac:spMk id="114" creationId="{D726EE9F-E5AD-0757-171C-7B2A95795BDC}"/>
          </ac:spMkLst>
        </pc:spChg>
        <pc:spChg chg="mod">
          <ac:chgData name="Jamie Farrar" userId="811697d4-882e-4a00-b0a3-7842ab0010c1" providerId="ADAL" clId="{C1E4FB24-6ACD-3A43-BECD-D873855C34A8}" dt="2024-05-03T17:01:04.477" v="699"/>
          <ac:spMkLst>
            <pc:docMk/>
            <pc:sldMk cId="422984108" sldId="284"/>
            <ac:spMk id="115" creationId="{6435AC7A-4099-8DB3-3525-9578D05475E7}"/>
          </ac:spMkLst>
        </pc:spChg>
        <pc:spChg chg="mod">
          <ac:chgData name="Jamie Farrar" userId="811697d4-882e-4a00-b0a3-7842ab0010c1" providerId="ADAL" clId="{C1E4FB24-6ACD-3A43-BECD-D873855C34A8}" dt="2024-05-03T17:01:04.477" v="699"/>
          <ac:spMkLst>
            <pc:docMk/>
            <pc:sldMk cId="422984108" sldId="284"/>
            <ac:spMk id="116" creationId="{FDF36F23-F35B-0DE1-F817-A9B961EBDB9C}"/>
          </ac:spMkLst>
        </pc:spChg>
        <pc:spChg chg="mod">
          <ac:chgData name="Jamie Farrar" userId="811697d4-882e-4a00-b0a3-7842ab0010c1" providerId="ADAL" clId="{C1E4FB24-6ACD-3A43-BECD-D873855C34A8}" dt="2024-05-03T17:01:04.477" v="699"/>
          <ac:spMkLst>
            <pc:docMk/>
            <pc:sldMk cId="422984108" sldId="284"/>
            <ac:spMk id="117" creationId="{063D2538-F89C-BC62-709D-E10B79F55914}"/>
          </ac:spMkLst>
        </pc:spChg>
        <pc:spChg chg="mod">
          <ac:chgData name="Jamie Farrar" userId="811697d4-882e-4a00-b0a3-7842ab0010c1" providerId="ADAL" clId="{C1E4FB24-6ACD-3A43-BECD-D873855C34A8}" dt="2024-05-03T17:01:04.477" v="699"/>
          <ac:spMkLst>
            <pc:docMk/>
            <pc:sldMk cId="422984108" sldId="284"/>
            <ac:spMk id="118" creationId="{2BFA4BC3-E6FB-2B54-9E41-88B3DADC43CB}"/>
          </ac:spMkLst>
        </pc:spChg>
        <pc:spChg chg="mod">
          <ac:chgData name="Jamie Farrar" userId="811697d4-882e-4a00-b0a3-7842ab0010c1" providerId="ADAL" clId="{C1E4FB24-6ACD-3A43-BECD-D873855C34A8}" dt="2024-05-03T17:01:04.477" v="699"/>
          <ac:spMkLst>
            <pc:docMk/>
            <pc:sldMk cId="422984108" sldId="284"/>
            <ac:spMk id="119" creationId="{486CE5C8-D4E0-1CCA-96ED-06A71460F625}"/>
          </ac:spMkLst>
        </pc:spChg>
        <pc:spChg chg="mod">
          <ac:chgData name="Jamie Farrar" userId="811697d4-882e-4a00-b0a3-7842ab0010c1" providerId="ADAL" clId="{C1E4FB24-6ACD-3A43-BECD-D873855C34A8}" dt="2024-05-03T17:01:04.477" v="699"/>
          <ac:spMkLst>
            <pc:docMk/>
            <pc:sldMk cId="422984108" sldId="284"/>
            <ac:spMk id="120" creationId="{2F141A35-C4CF-E1F4-8E3C-CDD3272717E8}"/>
          </ac:spMkLst>
        </pc:spChg>
        <pc:spChg chg="mod">
          <ac:chgData name="Jamie Farrar" userId="811697d4-882e-4a00-b0a3-7842ab0010c1" providerId="ADAL" clId="{C1E4FB24-6ACD-3A43-BECD-D873855C34A8}" dt="2024-05-03T17:01:04.477" v="699"/>
          <ac:spMkLst>
            <pc:docMk/>
            <pc:sldMk cId="422984108" sldId="284"/>
            <ac:spMk id="121" creationId="{7FCDBB19-FAE3-B275-2585-F488AB3BE9F7}"/>
          </ac:spMkLst>
        </pc:spChg>
        <pc:spChg chg="mod">
          <ac:chgData name="Jamie Farrar" userId="811697d4-882e-4a00-b0a3-7842ab0010c1" providerId="ADAL" clId="{C1E4FB24-6ACD-3A43-BECD-D873855C34A8}" dt="2024-05-03T17:01:04.477" v="699"/>
          <ac:spMkLst>
            <pc:docMk/>
            <pc:sldMk cId="422984108" sldId="284"/>
            <ac:spMk id="122" creationId="{C674B8F5-5116-1031-1F14-A92B55C97110}"/>
          </ac:spMkLst>
        </pc:spChg>
        <pc:spChg chg="mod">
          <ac:chgData name="Jamie Farrar" userId="811697d4-882e-4a00-b0a3-7842ab0010c1" providerId="ADAL" clId="{C1E4FB24-6ACD-3A43-BECD-D873855C34A8}" dt="2024-05-03T17:01:04.477" v="699"/>
          <ac:spMkLst>
            <pc:docMk/>
            <pc:sldMk cId="422984108" sldId="284"/>
            <ac:spMk id="123" creationId="{A05B930C-C898-E4C8-B490-B95D061CB3C2}"/>
          </ac:spMkLst>
        </pc:spChg>
        <pc:spChg chg="mod">
          <ac:chgData name="Jamie Farrar" userId="811697d4-882e-4a00-b0a3-7842ab0010c1" providerId="ADAL" clId="{C1E4FB24-6ACD-3A43-BECD-D873855C34A8}" dt="2024-05-03T17:01:04.477" v="699"/>
          <ac:spMkLst>
            <pc:docMk/>
            <pc:sldMk cId="422984108" sldId="284"/>
            <ac:spMk id="124" creationId="{38EDF64F-6745-0FB4-DFA1-C2A88A10597C}"/>
          </ac:spMkLst>
        </pc:spChg>
        <pc:spChg chg="mod">
          <ac:chgData name="Jamie Farrar" userId="811697d4-882e-4a00-b0a3-7842ab0010c1" providerId="ADAL" clId="{C1E4FB24-6ACD-3A43-BECD-D873855C34A8}" dt="2024-05-03T17:01:04.477" v="699"/>
          <ac:spMkLst>
            <pc:docMk/>
            <pc:sldMk cId="422984108" sldId="284"/>
            <ac:spMk id="125" creationId="{BEF906F8-7F0C-64FA-7ED7-094E73EC76E4}"/>
          </ac:spMkLst>
        </pc:spChg>
        <pc:spChg chg="mod">
          <ac:chgData name="Jamie Farrar" userId="811697d4-882e-4a00-b0a3-7842ab0010c1" providerId="ADAL" clId="{C1E4FB24-6ACD-3A43-BECD-D873855C34A8}" dt="2024-05-03T17:01:04.477" v="699"/>
          <ac:spMkLst>
            <pc:docMk/>
            <pc:sldMk cId="422984108" sldId="284"/>
            <ac:spMk id="126" creationId="{00A967FC-6727-E593-E55A-34E3CD52E343}"/>
          </ac:spMkLst>
        </pc:spChg>
        <pc:spChg chg="mod">
          <ac:chgData name="Jamie Farrar" userId="811697d4-882e-4a00-b0a3-7842ab0010c1" providerId="ADAL" clId="{C1E4FB24-6ACD-3A43-BECD-D873855C34A8}" dt="2024-05-03T17:01:04.477" v="699"/>
          <ac:spMkLst>
            <pc:docMk/>
            <pc:sldMk cId="422984108" sldId="284"/>
            <ac:spMk id="127" creationId="{A058B5CA-B04F-35EA-6730-0B1CE449AD1D}"/>
          </ac:spMkLst>
        </pc:spChg>
        <pc:spChg chg="mod">
          <ac:chgData name="Jamie Farrar" userId="811697d4-882e-4a00-b0a3-7842ab0010c1" providerId="ADAL" clId="{C1E4FB24-6ACD-3A43-BECD-D873855C34A8}" dt="2024-05-03T17:01:04.477" v="699"/>
          <ac:spMkLst>
            <pc:docMk/>
            <pc:sldMk cId="422984108" sldId="284"/>
            <ac:spMk id="128" creationId="{00D7B269-87E3-BAD7-3BBB-BBE7ADF71045}"/>
          </ac:spMkLst>
        </pc:spChg>
        <pc:spChg chg="mod">
          <ac:chgData name="Jamie Farrar" userId="811697d4-882e-4a00-b0a3-7842ab0010c1" providerId="ADAL" clId="{C1E4FB24-6ACD-3A43-BECD-D873855C34A8}" dt="2024-05-03T17:01:04.477" v="699"/>
          <ac:spMkLst>
            <pc:docMk/>
            <pc:sldMk cId="422984108" sldId="284"/>
            <ac:spMk id="129" creationId="{8E903B82-9B37-B93E-ADCE-1B97EE45F1EB}"/>
          </ac:spMkLst>
        </pc:spChg>
        <pc:spChg chg="mod">
          <ac:chgData name="Jamie Farrar" userId="811697d4-882e-4a00-b0a3-7842ab0010c1" providerId="ADAL" clId="{C1E4FB24-6ACD-3A43-BECD-D873855C34A8}" dt="2024-05-03T17:01:04.477" v="699"/>
          <ac:spMkLst>
            <pc:docMk/>
            <pc:sldMk cId="422984108" sldId="284"/>
            <ac:spMk id="130" creationId="{49BD43E3-342E-4AC8-4728-75FE72BA6E15}"/>
          </ac:spMkLst>
        </pc:spChg>
        <pc:spChg chg="mod">
          <ac:chgData name="Jamie Farrar" userId="811697d4-882e-4a00-b0a3-7842ab0010c1" providerId="ADAL" clId="{C1E4FB24-6ACD-3A43-BECD-D873855C34A8}" dt="2024-05-03T17:01:04.477" v="699"/>
          <ac:spMkLst>
            <pc:docMk/>
            <pc:sldMk cId="422984108" sldId="284"/>
            <ac:spMk id="131" creationId="{12CDFECE-1FF0-C89A-EB89-10D3A365AE08}"/>
          </ac:spMkLst>
        </pc:spChg>
        <pc:spChg chg="mod">
          <ac:chgData name="Jamie Farrar" userId="811697d4-882e-4a00-b0a3-7842ab0010c1" providerId="ADAL" clId="{C1E4FB24-6ACD-3A43-BECD-D873855C34A8}" dt="2024-05-03T17:01:04.477" v="699"/>
          <ac:spMkLst>
            <pc:docMk/>
            <pc:sldMk cId="422984108" sldId="284"/>
            <ac:spMk id="132" creationId="{3DC75A01-8BB3-6171-DAF9-11B6DC5B2805}"/>
          </ac:spMkLst>
        </pc:spChg>
        <pc:spChg chg="mod">
          <ac:chgData name="Jamie Farrar" userId="811697d4-882e-4a00-b0a3-7842ab0010c1" providerId="ADAL" clId="{C1E4FB24-6ACD-3A43-BECD-D873855C34A8}" dt="2024-05-03T17:01:04.477" v="699"/>
          <ac:spMkLst>
            <pc:docMk/>
            <pc:sldMk cId="422984108" sldId="284"/>
            <ac:spMk id="133" creationId="{34C00E6A-DD3D-EB55-049C-42C12E13A1A3}"/>
          </ac:spMkLst>
        </pc:spChg>
        <pc:spChg chg="mod">
          <ac:chgData name="Jamie Farrar" userId="811697d4-882e-4a00-b0a3-7842ab0010c1" providerId="ADAL" clId="{C1E4FB24-6ACD-3A43-BECD-D873855C34A8}" dt="2024-05-03T17:01:04.477" v="699"/>
          <ac:spMkLst>
            <pc:docMk/>
            <pc:sldMk cId="422984108" sldId="284"/>
            <ac:spMk id="134" creationId="{CAF686B5-08B9-C2E4-0AA7-8CA3116F615C}"/>
          </ac:spMkLst>
        </pc:spChg>
        <pc:spChg chg="mod">
          <ac:chgData name="Jamie Farrar" userId="811697d4-882e-4a00-b0a3-7842ab0010c1" providerId="ADAL" clId="{C1E4FB24-6ACD-3A43-BECD-D873855C34A8}" dt="2024-05-03T17:01:04.477" v="699"/>
          <ac:spMkLst>
            <pc:docMk/>
            <pc:sldMk cId="422984108" sldId="284"/>
            <ac:spMk id="135" creationId="{1792897C-E82B-80EC-5B62-F22D27654912}"/>
          </ac:spMkLst>
        </pc:spChg>
        <pc:spChg chg="mod">
          <ac:chgData name="Jamie Farrar" userId="811697d4-882e-4a00-b0a3-7842ab0010c1" providerId="ADAL" clId="{C1E4FB24-6ACD-3A43-BECD-D873855C34A8}" dt="2024-05-03T17:01:04.477" v="699"/>
          <ac:spMkLst>
            <pc:docMk/>
            <pc:sldMk cId="422984108" sldId="284"/>
            <ac:spMk id="136" creationId="{59D9286C-68E4-9004-146F-3E85B253F6E5}"/>
          </ac:spMkLst>
        </pc:spChg>
        <pc:spChg chg="mod">
          <ac:chgData name="Jamie Farrar" userId="811697d4-882e-4a00-b0a3-7842ab0010c1" providerId="ADAL" clId="{C1E4FB24-6ACD-3A43-BECD-D873855C34A8}" dt="2024-05-03T17:01:04.477" v="699"/>
          <ac:spMkLst>
            <pc:docMk/>
            <pc:sldMk cId="422984108" sldId="284"/>
            <ac:spMk id="137" creationId="{FE823657-0A5F-9C45-1AE0-9DA7316A36E7}"/>
          </ac:spMkLst>
        </pc:spChg>
        <pc:spChg chg="mod">
          <ac:chgData name="Jamie Farrar" userId="811697d4-882e-4a00-b0a3-7842ab0010c1" providerId="ADAL" clId="{C1E4FB24-6ACD-3A43-BECD-D873855C34A8}" dt="2024-05-03T17:01:04.477" v="699"/>
          <ac:spMkLst>
            <pc:docMk/>
            <pc:sldMk cId="422984108" sldId="284"/>
            <ac:spMk id="138" creationId="{85D9E3D6-F95E-BCC9-4A66-A0828DC811B0}"/>
          </ac:spMkLst>
        </pc:spChg>
        <pc:spChg chg="mod">
          <ac:chgData name="Jamie Farrar" userId="811697d4-882e-4a00-b0a3-7842ab0010c1" providerId="ADAL" clId="{C1E4FB24-6ACD-3A43-BECD-D873855C34A8}" dt="2024-05-03T17:01:04.477" v="699"/>
          <ac:spMkLst>
            <pc:docMk/>
            <pc:sldMk cId="422984108" sldId="284"/>
            <ac:spMk id="139" creationId="{C59B8212-59AB-C85A-38F2-827971F65CCE}"/>
          </ac:spMkLst>
        </pc:spChg>
        <pc:spChg chg="mod">
          <ac:chgData name="Jamie Farrar" userId="811697d4-882e-4a00-b0a3-7842ab0010c1" providerId="ADAL" clId="{C1E4FB24-6ACD-3A43-BECD-D873855C34A8}" dt="2024-05-03T17:01:04.477" v="699"/>
          <ac:spMkLst>
            <pc:docMk/>
            <pc:sldMk cId="422984108" sldId="284"/>
            <ac:spMk id="140" creationId="{FD1973CC-5DFA-FAE2-5CA6-00948EA090B3}"/>
          </ac:spMkLst>
        </pc:spChg>
        <pc:spChg chg="mod">
          <ac:chgData name="Jamie Farrar" userId="811697d4-882e-4a00-b0a3-7842ab0010c1" providerId="ADAL" clId="{C1E4FB24-6ACD-3A43-BECD-D873855C34A8}" dt="2024-05-03T17:01:04.477" v="699"/>
          <ac:spMkLst>
            <pc:docMk/>
            <pc:sldMk cId="422984108" sldId="284"/>
            <ac:spMk id="141" creationId="{5F6F11EF-BD8A-FEC7-9F4E-0B5F0A9DF4D9}"/>
          </ac:spMkLst>
        </pc:spChg>
        <pc:spChg chg="mod">
          <ac:chgData name="Jamie Farrar" userId="811697d4-882e-4a00-b0a3-7842ab0010c1" providerId="ADAL" clId="{C1E4FB24-6ACD-3A43-BECD-D873855C34A8}" dt="2024-05-03T17:01:04.477" v="699"/>
          <ac:spMkLst>
            <pc:docMk/>
            <pc:sldMk cId="422984108" sldId="284"/>
            <ac:spMk id="142" creationId="{5F3D062E-77C6-E889-316B-01E3A790E278}"/>
          </ac:spMkLst>
        </pc:spChg>
        <pc:spChg chg="mod">
          <ac:chgData name="Jamie Farrar" userId="811697d4-882e-4a00-b0a3-7842ab0010c1" providerId="ADAL" clId="{C1E4FB24-6ACD-3A43-BECD-D873855C34A8}" dt="2024-05-03T17:01:04.477" v="699"/>
          <ac:spMkLst>
            <pc:docMk/>
            <pc:sldMk cId="422984108" sldId="284"/>
            <ac:spMk id="143" creationId="{918962BF-7D9C-9AF4-022B-C1EB443F57E4}"/>
          </ac:spMkLst>
        </pc:spChg>
        <pc:spChg chg="mod">
          <ac:chgData name="Jamie Farrar" userId="811697d4-882e-4a00-b0a3-7842ab0010c1" providerId="ADAL" clId="{C1E4FB24-6ACD-3A43-BECD-D873855C34A8}" dt="2024-05-03T17:01:04.477" v="699"/>
          <ac:spMkLst>
            <pc:docMk/>
            <pc:sldMk cId="422984108" sldId="284"/>
            <ac:spMk id="144" creationId="{D655CB77-FF4D-DFA8-D2AF-3F6883B3A1C7}"/>
          </ac:spMkLst>
        </pc:spChg>
        <pc:spChg chg="mod">
          <ac:chgData name="Jamie Farrar" userId="811697d4-882e-4a00-b0a3-7842ab0010c1" providerId="ADAL" clId="{C1E4FB24-6ACD-3A43-BECD-D873855C34A8}" dt="2024-05-03T17:01:04.477" v="699"/>
          <ac:spMkLst>
            <pc:docMk/>
            <pc:sldMk cId="422984108" sldId="284"/>
            <ac:spMk id="145" creationId="{28A0CB8C-2CF7-9A24-D18D-0EB21A412ABB}"/>
          </ac:spMkLst>
        </pc:spChg>
        <pc:spChg chg="mod">
          <ac:chgData name="Jamie Farrar" userId="811697d4-882e-4a00-b0a3-7842ab0010c1" providerId="ADAL" clId="{C1E4FB24-6ACD-3A43-BECD-D873855C34A8}" dt="2024-05-03T17:01:04.477" v="699"/>
          <ac:spMkLst>
            <pc:docMk/>
            <pc:sldMk cId="422984108" sldId="284"/>
            <ac:spMk id="146" creationId="{71F0B9BF-5FC4-EB21-0A34-38A6ACE33836}"/>
          </ac:spMkLst>
        </pc:spChg>
        <pc:spChg chg="mod">
          <ac:chgData name="Jamie Farrar" userId="811697d4-882e-4a00-b0a3-7842ab0010c1" providerId="ADAL" clId="{C1E4FB24-6ACD-3A43-BECD-D873855C34A8}" dt="2024-05-03T17:01:04.477" v="699"/>
          <ac:spMkLst>
            <pc:docMk/>
            <pc:sldMk cId="422984108" sldId="284"/>
            <ac:spMk id="147" creationId="{1472A6E8-610F-36E7-5BE1-109CB5C04CFD}"/>
          </ac:spMkLst>
        </pc:spChg>
        <pc:spChg chg="mod">
          <ac:chgData name="Jamie Farrar" userId="811697d4-882e-4a00-b0a3-7842ab0010c1" providerId="ADAL" clId="{C1E4FB24-6ACD-3A43-BECD-D873855C34A8}" dt="2024-05-03T17:01:04.477" v="699"/>
          <ac:spMkLst>
            <pc:docMk/>
            <pc:sldMk cId="422984108" sldId="284"/>
            <ac:spMk id="148" creationId="{BF4DDC72-0A89-5752-38B9-65C34F7E995D}"/>
          </ac:spMkLst>
        </pc:spChg>
        <pc:spChg chg="mod">
          <ac:chgData name="Jamie Farrar" userId="811697d4-882e-4a00-b0a3-7842ab0010c1" providerId="ADAL" clId="{C1E4FB24-6ACD-3A43-BECD-D873855C34A8}" dt="2024-05-03T17:01:04.477" v="699"/>
          <ac:spMkLst>
            <pc:docMk/>
            <pc:sldMk cId="422984108" sldId="284"/>
            <ac:spMk id="149" creationId="{5D4DB3BE-0363-6FD3-5E5B-081AB656D221}"/>
          </ac:spMkLst>
        </pc:spChg>
        <pc:spChg chg="mod">
          <ac:chgData name="Jamie Farrar" userId="811697d4-882e-4a00-b0a3-7842ab0010c1" providerId="ADAL" clId="{C1E4FB24-6ACD-3A43-BECD-D873855C34A8}" dt="2024-05-03T17:01:04.477" v="699"/>
          <ac:spMkLst>
            <pc:docMk/>
            <pc:sldMk cId="422984108" sldId="284"/>
            <ac:spMk id="150" creationId="{10DED7DB-2D1D-74F2-1038-04197A52234A}"/>
          </ac:spMkLst>
        </pc:spChg>
        <pc:spChg chg="mod">
          <ac:chgData name="Jamie Farrar" userId="811697d4-882e-4a00-b0a3-7842ab0010c1" providerId="ADAL" clId="{C1E4FB24-6ACD-3A43-BECD-D873855C34A8}" dt="2024-05-03T17:01:04.477" v="699"/>
          <ac:spMkLst>
            <pc:docMk/>
            <pc:sldMk cId="422984108" sldId="284"/>
            <ac:spMk id="151" creationId="{7EDB4C3B-654C-831B-4297-480CE9C0CEF5}"/>
          </ac:spMkLst>
        </pc:spChg>
        <pc:spChg chg="mod">
          <ac:chgData name="Jamie Farrar" userId="811697d4-882e-4a00-b0a3-7842ab0010c1" providerId="ADAL" clId="{C1E4FB24-6ACD-3A43-BECD-D873855C34A8}" dt="2024-05-03T17:01:04.477" v="699"/>
          <ac:spMkLst>
            <pc:docMk/>
            <pc:sldMk cId="422984108" sldId="284"/>
            <ac:spMk id="152" creationId="{2B60DF29-7D40-49A7-A425-CEFF5E17A525}"/>
          </ac:spMkLst>
        </pc:spChg>
        <pc:spChg chg="mod">
          <ac:chgData name="Jamie Farrar" userId="811697d4-882e-4a00-b0a3-7842ab0010c1" providerId="ADAL" clId="{C1E4FB24-6ACD-3A43-BECD-D873855C34A8}" dt="2024-05-03T17:01:04.477" v="699"/>
          <ac:spMkLst>
            <pc:docMk/>
            <pc:sldMk cId="422984108" sldId="284"/>
            <ac:spMk id="153" creationId="{291729BE-C2B2-0E4F-D095-D266AFD6315D}"/>
          </ac:spMkLst>
        </pc:spChg>
        <pc:spChg chg="mod">
          <ac:chgData name="Jamie Farrar" userId="811697d4-882e-4a00-b0a3-7842ab0010c1" providerId="ADAL" clId="{C1E4FB24-6ACD-3A43-BECD-D873855C34A8}" dt="2024-05-03T17:01:04.477" v="699"/>
          <ac:spMkLst>
            <pc:docMk/>
            <pc:sldMk cId="422984108" sldId="284"/>
            <ac:spMk id="154" creationId="{A0C4582C-2507-2C1D-B955-0230EEA60362}"/>
          </ac:spMkLst>
        </pc:spChg>
        <pc:spChg chg="mod">
          <ac:chgData name="Jamie Farrar" userId="811697d4-882e-4a00-b0a3-7842ab0010c1" providerId="ADAL" clId="{C1E4FB24-6ACD-3A43-BECD-D873855C34A8}" dt="2024-05-03T17:01:04.477" v="699"/>
          <ac:spMkLst>
            <pc:docMk/>
            <pc:sldMk cId="422984108" sldId="284"/>
            <ac:spMk id="155" creationId="{FC1108BC-B4FA-3C8D-F2D2-DA896294B5F7}"/>
          </ac:spMkLst>
        </pc:spChg>
        <pc:spChg chg="mod">
          <ac:chgData name="Jamie Farrar" userId="811697d4-882e-4a00-b0a3-7842ab0010c1" providerId="ADAL" clId="{C1E4FB24-6ACD-3A43-BECD-D873855C34A8}" dt="2024-05-03T17:01:04.477" v="699"/>
          <ac:spMkLst>
            <pc:docMk/>
            <pc:sldMk cId="422984108" sldId="284"/>
            <ac:spMk id="156" creationId="{BFC82213-9797-A2A8-B3E8-75BA348963F8}"/>
          </ac:spMkLst>
        </pc:spChg>
        <pc:spChg chg="mod">
          <ac:chgData name="Jamie Farrar" userId="811697d4-882e-4a00-b0a3-7842ab0010c1" providerId="ADAL" clId="{C1E4FB24-6ACD-3A43-BECD-D873855C34A8}" dt="2024-05-03T17:01:04.477" v="699"/>
          <ac:spMkLst>
            <pc:docMk/>
            <pc:sldMk cId="422984108" sldId="284"/>
            <ac:spMk id="157" creationId="{8E6A86EC-12A9-B6D4-6660-65C681533942}"/>
          </ac:spMkLst>
        </pc:spChg>
        <pc:spChg chg="mod">
          <ac:chgData name="Jamie Farrar" userId="811697d4-882e-4a00-b0a3-7842ab0010c1" providerId="ADAL" clId="{C1E4FB24-6ACD-3A43-BECD-D873855C34A8}" dt="2024-05-03T17:01:04.477" v="699"/>
          <ac:spMkLst>
            <pc:docMk/>
            <pc:sldMk cId="422984108" sldId="284"/>
            <ac:spMk id="158" creationId="{8B127DBB-F83D-21D9-1BB3-274DCA1B2AB3}"/>
          </ac:spMkLst>
        </pc:spChg>
        <pc:spChg chg="mod">
          <ac:chgData name="Jamie Farrar" userId="811697d4-882e-4a00-b0a3-7842ab0010c1" providerId="ADAL" clId="{C1E4FB24-6ACD-3A43-BECD-D873855C34A8}" dt="2024-05-03T17:01:04.477" v="699"/>
          <ac:spMkLst>
            <pc:docMk/>
            <pc:sldMk cId="422984108" sldId="284"/>
            <ac:spMk id="159" creationId="{08F0E3FA-AA83-CF22-82D0-35614F5D6CD4}"/>
          </ac:spMkLst>
        </pc:spChg>
        <pc:spChg chg="mod">
          <ac:chgData name="Jamie Farrar" userId="811697d4-882e-4a00-b0a3-7842ab0010c1" providerId="ADAL" clId="{C1E4FB24-6ACD-3A43-BECD-D873855C34A8}" dt="2024-05-03T17:01:04.477" v="699"/>
          <ac:spMkLst>
            <pc:docMk/>
            <pc:sldMk cId="422984108" sldId="284"/>
            <ac:spMk id="160" creationId="{0E32C965-924C-F5C1-B5A3-1AAF25A36E3D}"/>
          </ac:spMkLst>
        </pc:spChg>
        <pc:spChg chg="mod">
          <ac:chgData name="Jamie Farrar" userId="811697d4-882e-4a00-b0a3-7842ab0010c1" providerId="ADAL" clId="{C1E4FB24-6ACD-3A43-BECD-D873855C34A8}" dt="2024-05-03T17:01:04.477" v="699"/>
          <ac:spMkLst>
            <pc:docMk/>
            <pc:sldMk cId="422984108" sldId="284"/>
            <ac:spMk id="161" creationId="{04B3B2E5-59C2-D544-E0AD-8450035438A8}"/>
          </ac:spMkLst>
        </pc:spChg>
        <pc:spChg chg="mod">
          <ac:chgData name="Jamie Farrar" userId="811697d4-882e-4a00-b0a3-7842ab0010c1" providerId="ADAL" clId="{C1E4FB24-6ACD-3A43-BECD-D873855C34A8}" dt="2024-05-03T17:01:04.477" v="699"/>
          <ac:spMkLst>
            <pc:docMk/>
            <pc:sldMk cId="422984108" sldId="284"/>
            <ac:spMk id="162" creationId="{1FA87A07-4FBA-A745-58F4-8A65553F3D9D}"/>
          </ac:spMkLst>
        </pc:spChg>
        <pc:spChg chg="mod">
          <ac:chgData name="Jamie Farrar" userId="811697d4-882e-4a00-b0a3-7842ab0010c1" providerId="ADAL" clId="{C1E4FB24-6ACD-3A43-BECD-D873855C34A8}" dt="2024-05-03T17:01:04.477" v="699"/>
          <ac:spMkLst>
            <pc:docMk/>
            <pc:sldMk cId="422984108" sldId="284"/>
            <ac:spMk id="163" creationId="{FCA4CED8-AC68-DB4C-7ABF-C2B40507A40B}"/>
          </ac:spMkLst>
        </pc:spChg>
        <pc:spChg chg="mod">
          <ac:chgData name="Jamie Farrar" userId="811697d4-882e-4a00-b0a3-7842ab0010c1" providerId="ADAL" clId="{C1E4FB24-6ACD-3A43-BECD-D873855C34A8}" dt="2024-05-03T17:01:04.477" v="699"/>
          <ac:spMkLst>
            <pc:docMk/>
            <pc:sldMk cId="422984108" sldId="284"/>
            <ac:spMk id="164" creationId="{BC54C137-689A-898B-8D10-A3BAD7CE027F}"/>
          </ac:spMkLst>
        </pc:spChg>
        <pc:spChg chg="mod">
          <ac:chgData name="Jamie Farrar" userId="811697d4-882e-4a00-b0a3-7842ab0010c1" providerId="ADAL" clId="{C1E4FB24-6ACD-3A43-BECD-D873855C34A8}" dt="2024-05-03T17:01:04.477" v="699"/>
          <ac:spMkLst>
            <pc:docMk/>
            <pc:sldMk cId="422984108" sldId="284"/>
            <ac:spMk id="165" creationId="{85BD2088-3904-7FFF-48EE-C5474EB50F14}"/>
          </ac:spMkLst>
        </pc:spChg>
        <pc:spChg chg="mod">
          <ac:chgData name="Jamie Farrar" userId="811697d4-882e-4a00-b0a3-7842ab0010c1" providerId="ADAL" clId="{C1E4FB24-6ACD-3A43-BECD-D873855C34A8}" dt="2024-05-03T17:01:04.477" v="699"/>
          <ac:spMkLst>
            <pc:docMk/>
            <pc:sldMk cId="422984108" sldId="284"/>
            <ac:spMk id="166" creationId="{0170BFAE-15D6-2A72-BD6B-8B0914D78A03}"/>
          </ac:spMkLst>
        </pc:spChg>
        <pc:spChg chg="mod">
          <ac:chgData name="Jamie Farrar" userId="811697d4-882e-4a00-b0a3-7842ab0010c1" providerId="ADAL" clId="{C1E4FB24-6ACD-3A43-BECD-D873855C34A8}" dt="2024-05-03T17:01:04.477" v="699"/>
          <ac:spMkLst>
            <pc:docMk/>
            <pc:sldMk cId="422984108" sldId="284"/>
            <ac:spMk id="167" creationId="{13C19073-CBEA-C345-C5CA-05C1FD81162B}"/>
          </ac:spMkLst>
        </pc:spChg>
        <pc:spChg chg="mod">
          <ac:chgData name="Jamie Farrar" userId="811697d4-882e-4a00-b0a3-7842ab0010c1" providerId="ADAL" clId="{C1E4FB24-6ACD-3A43-BECD-D873855C34A8}" dt="2024-05-03T17:01:04.477" v="699"/>
          <ac:spMkLst>
            <pc:docMk/>
            <pc:sldMk cId="422984108" sldId="284"/>
            <ac:spMk id="168" creationId="{9648F277-3617-CC56-1EC6-C8F48EA00CFC}"/>
          </ac:spMkLst>
        </pc:spChg>
        <pc:spChg chg="mod">
          <ac:chgData name="Jamie Farrar" userId="811697d4-882e-4a00-b0a3-7842ab0010c1" providerId="ADAL" clId="{C1E4FB24-6ACD-3A43-BECD-D873855C34A8}" dt="2024-05-03T17:01:04.477" v="699"/>
          <ac:spMkLst>
            <pc:docMk/>
            <pc:sldMk cId="422984108" sldId="284"/>
            <ac:spMk id="169" creationId="{447F611A-4C0C-06F9-0485-224D67536EBF}"/>
          </ac:spMkLst>
        </pc:spChg>
        <pc:spChg chg="mod">
          <ac:chgData name="Jamie Farrar" userId="811697d4-882e-4a00-b0a3-7842ab0010c1" providerId="ADAL" clId="{C1E4FB24-6ACD-3A43-BECD-D873855C34A8}" dt="2024-05-03T17:01:04.477" v="699"/>
          <ac:spMkLst>
            <pc:docMk/>
            <pc:sldMk cId="422984108" sldId="284"/>
            <ac:spMk id="170" creationId="{123D7920-EB00-424F-1AF6-6DE0BC3EE20F}"/>
          </ac:spMkLst>
        </pc:spChg>
        <pc:spChg chg="mod">
          <ac:chgData name="Jamie Farrar" userId="811697d4-882e-4a00-b0a3-7842ab0010c1" providerId="ADAL" clId="{C1E4FB24-6ACD-3A43-BECD-D873855C34A8}" dt="2024-05-03T17:01:04.477" v="699"/>
          <ac:spMkLst>
            <pc:docMk/>
            <pc:sldMk cId="422984108" sldId="284"/>
            <ac:spMk id="171" creationId="{CA0E9E4C-8C47-348A-8B35-93A39C515670}"/>
          </ac:spMkLst>
        </pc:spChg>
        <pc:spChg chg="mod">
          <ac:chgData name="Jamie Farrar" userId="811697d4-882e-4a00-b0a3-7842ab0010c1" providerId="ADAL" clId="{C1E4FB24-6ACD-3A43-BECD-D873855C34A8}" dt="2024-05-03T17:01:04.477" v="699"/>
          <ac:spMkLst>
            <pc:docMk/>
            <pc:sldMk cId="422984108" sldId="284"/>
            <ac:spMk id="172" creationId="{034535C6-0FC1-429B-F452-96EB06558D6E}"/>
          </ac:spMkLst>
        </pc:spChg>
        <pc:spChg chg="mod">
          <ac:chgData name="Jamie Farrar" userId="811697d4-882e-4a00-b0a3-7842ab0010c1" providerId="ADAL" clId="{C1E4FB24-6ACD-3A43-BECD-D873855C34A8}" dt="2024-05-03T17:01:04.477" v="699"/>
          <ac:spMkLst>
            <pc:docMk/>
            <pc:sldMk cId="422984108" sldId="284"/>
            <ac:spMk id="176" creationId="{F2AAF37D-12FC-B49B-384A-23138BD75E24}"/>
          </ac:spMkLst>
        </pc:spChg>
        <pc:spChg chg="mod">
          <ac:chgData name="Jamie Farrar" userId="811697d4-882e-4a00-b0a3-7842ab0010c1" providerId="ADAL" clId="{C1E4FB24-6ACD-3A43-BECD-D873855C34A8}" dt="2024-05-03T17:01:04.477" v="699"/>
          <ac:spMkLst>
            <pc:docMk/>
            <pc:sldMk cId="422984108" sldId="284"/>
            <ac:spMk id="177" creationId="{E0EF1814-0138-1395-056C-D41B16E34919}"/>
          </ac:spMkLst>
        </pc:spChg>
        <pc:spChg chg="mod">
          <ac:chgData name="Jamie Farrar" userId="811697d4-882e-4a00-b0a3-7842ab0010c1" providerId="ADAL" clId="{C1E4FB24-6ACD-3A43-BECD-D873855C34A8}" dt="2024-05-03T17:01:04.477" v="699"/>
          <ac:spMkLst>
            <pc:docMk/>
            <pc:sldMk cId="422984108" sldId="284"/>
            <ac:spMk id="178" creationId="{E0B97360-2BBB-413C-8498-48D75C692A49}"/>
          </ac:spMkLst>
        </pc:spChg>
        <pc:spChg chg="mod">
          <ac:chgData name="Jamie Farrar" userId="811697d4-882e-4a00-b0a3-7842ab0010c1" providerId="ADAL" clId="{C1E4FB24-6ACD-3A43-BECD-D873855C34A8}" dt="2024-05-03T17:01:04.477" v="699"/>
          <ac:spMkLst>
            <pc:docMk/>
            <pc:sldMk cId="422984108" sldId="284"/>
            <ac:spMk id="179" creationId="{650D5197-87C3-0A9A-59D3-B08610AF1626}"/>
          </ac:spMkLst>
        </pc:spChg>
        <pc:spChg chg="mod">
          <ac:chgData name="Jamie Farrar" userId="811697d4-882e-4a00-b0a3-7842ab0010c1" providerId="ADAL" clId="{C1E4FB24-6ACD-3A43-BECD-D873855C34A8}" dt="2024-05-03T17:01:04.477" v="699"/>
          <ac:spMkLst>
            <pc:docMk/>
            <pc:sldMk cId="422984108" sldId="284"/>
            <ac:spMk id="180" creationId="{F5172EE6-065E-0EEA-F16B-477B326CD3EF}"/>
          </ac:spMkLst>
        </pc:spChg>
        <pc:spChg chg="mod">
          <ac:chgData name="Jamie Farrar" userId="811697d4-882e-4a00-b0a3-7842ab0010c1" providerId="ADAL" clId="{C1E4FB24-6ACD-3A43-BECD-D873855C34A8}" dt="2024-05-03T17:01:04.477" v="699"/>
          <ac:spMkLst>
            <pc:docMk/>
            <pc:sldMk cId="422984108" sldId="284"/>
            <ac:spMk id="181" creationId="{A4B6E70C-2A23-B603-6AC0-6141A3204EE0}"/>
          </ac:spMkLst>
        </pc:spChg>
        <pc:spChg chg="mod">
          <ac:chgData name="Jamie Farrar" userId="811697d4-882e-4a00-b0a3-7842ab0010c1" providerId="ADAL" clId="{C1E4FB24-6ACD-3A43-BECD-D873855C34A8}" dt="2024-05-03T17:01:04.477" v="699"/>
          <ac:spMkLst>
            <pc:docMk/>
            <pc:sldMk cId="422984108" sldId="284"/>
            <ac:spMk id="182" creationId="{D18A4F69-5268-E2A5-A7DD-03367CD4F006}"/>
          </ac:spMkLst>
        </pc:spChg>
        <pc:spChg chg="mod">
          <ac:chgData name="Jamie Farrar" userId="811697d4-882e-4a00-b0a3-7842ab0010c1" providerId="ADAL" clId="{C1E4FB24-6ACD-3A43-BECD-D873855C34A8}" dt="2024-05-03T17:01:04.477" v="699"/>
          <ac:spMkLst>
            <pc:docMk/>
            <pc:sldMk cId="422984108" sldId="284"/>
            <ac:spMk id="183" creationId="{EA00D9F1-A615-562B-BF16-241810B0B7BB}"/>
          </ac:spMkLst>
        </pc:spChg>
        <pc:spChg chg="mod">
          <ac:chgData name="Jamie Farrar" userId="811697d4-882e-4a00-b0a3-7842ab0010c1" providerId="ADAL" clId="{C1E4FB24-6ACD-3A43-BECD-D873855C34A8}" dt="2024-05-03T17:01:04.477" v="699"/>
          <ac:spMkLst>
            <pc:docMk/>
            <pc:sldMk cId="422984108" sldId="284"/>
            <ac:spMk id="184" creationId="{14B4E839-7904-5729-752F-E50F8B93AA36}"/>
          </ac:spMkLst>
        </pc:spChg>
        <pc:spChg chg="mod">
          <ac:chgData name="Jamie Farrar" userId="811697d4-882e-4a00-b0a3-7842ab0010c1" providerId="ADAL" clId="{C1E4FB24-6ACD-3A43-BECD-D873855C34A8}" dt="2024-05-03T17:01:04.477" v="699"/>
          <ac:spMkLst>
            <pc:docMk/>
            <pc:sldMk cId="422984108" sldId="284"/>
            <ac:spMk id="185" creationId="{C7281B02-699E-DABB-D8FB-1988B622EA69}"/>
          </ac:spMkLst>
        </pc:spChg>
        <pc:spChg chg="mod">
          <ac:chgData name="Jamie Farrar" userId="811697d4-882e-4a00-b0a3-7842ab0010c1" providerId="ADAL" clId="{C1E4FB24-6ACD-3A43-BECD-D873855C34A8}" dt="2024-05-03T17:01:04.477" v="699"/>
          <ac:spMkLst>
            <pc:docMk/>
            <pc:sldMk cId="422984108" sldId="284"/>
            <ac:spMk id="186" creationId="{A8AF8733-3B6A-53C5-EE46-107A9C62F5DA}"/>
          </ac:spMkLst>
        </pc:spChg>
        <pc:spChg chg="mod">
          <ac:chgData name="Jamie Farrar" userId="811697d4-882e-4a00-b0a3-7842ab0010c1" providerId="ADAL" clId="{C1E4FB24-6ACD-3A43-BECD-D873855C34A8}" dt="2024-05-03T17:01:04.477" v="699"/>
          <ac:spMkLst>
            <pc:docMk/>
            <pc:sldMk cId="422984108" sldId="284"/>
            <ac:spMk id="187" creationId="{A9A55B27-F1CE-F75B-3792-4B2F2AE00662}"/>
          </ac:spMkLst>
        </pc:spChg>
        <pc:spChg chg="mod">
          <ac:chgData name="Jamie Farrar" userId="811697d4-882e-4a00-b0a3-7842ab0010c1" providerId="ADAL" clId="{C1E4FB24-6ACD-3A43-BECD-D873855C34A8}" dt="2024-05-03T17:01:04.477" v="699"/>
          <ac:spMkLst>
            <pc:docMk/>
            <pc:sldMk cId="422984108" sldId="284"/>
            <ac:spMk id="188" creationId="{EE7C6291-466D-411C-9C0B-EFAE566512DD}"/>
          </ac:spMkLst>
        </pc:spChg>
        <pc:spChg chg="mod">
          <ac:chgData name="Jamie Farrar" userId="811697d4-882e-4a00-b0a3-7842ab0010c1" providerId="ADAL" clId="{C1E4FB24-6ACD-3A43-BECD-D873855C34A8}" dt="2024-05-03T17:01:04.477" v="699"/>
          <ac:spMkLst>
            <pc:docMk/>
            <pc:sldMk cId="422984108" sldId="284"/>
            <ac:spMk id="189" creationId="{325F8100-6DC0-D156-4062-560C5FC34A71}"/>
          </ac:spMkLst>
        </pc:spChg>
        <pc:spChg chg="mod">
          <ac:chgData name="Jamie Farrar" userId="811697d4-882e-4a00-b0a3-7842ab0010c1" providerId="ADAL" clId="{C1E4FB24-6ACD-3A43-BECD-D873855C34A8}" dt="2024-05-03T17:01:04.477" v="699"/>
          <ac:spMkLst>
            <pc:docMk/>
            <pc:sldMk cId="422984108" sldId="284"/>
            <ac:spMk id="190" creationId="{F37EA381-ACE1-0671-DB77-915036B09686}"/>
          </ac:spMkLst>
        </pc:spChg>
        <pc:spChg chg="mod">
          <ac:chgData name="Jamie Farrar" userId="811697d4-882e-4a00-b0a3-7842ab0010c1" providerId="ADAL" clId="{C1E4FB24-6ACD-3A43-BECD-D873855C34A8}" dt="2024-05-03T17:01:04.477" v="699"/>
          <ac:spMkLst>
            <pc:docMk/>
            <pc:sldMk cId="422984108" sldId="284"/>
            <ac:spMk id="191" creationId="{80D51D22-208B-41D8-F73A-18C1499D9C2E}"/>
          </ac:spMkLst>
        </pc:spChg>
        <pc:spChg chg="mod">
          <ac:chgData name="Jamie Farrar" userId="811697d4-882e-4a00-b0a3-7842ab0010c1" providerId="ADAL" clId="{C1E4FB24-6ACD-3A43-BECD-D873855C34A8}" dt="2024-05-03T17:01:04.477" v="699"/>
          <ac:spMkLst>
            <pc:docMk/>
            <pc:sldMk cId="422984108" sldId="284"/>
            <ac:spMk id="192" creationId="{F578173B-75D2-9210-2B3A-8FADCA86929D}"/>
          </ac:spMkLst>
        </pc:spChg>
        <pc:spChg chg="mod">
          <ac:chgData name="Jamie Farrar" userId="811697d4-882e-4a00-b0a3-7842ab0010c1" providerId="ADAL" clId="{C1E4FB24-6ACD-3A43-BECD-D873855C34A8}" dt="2024-05-03T17:01:04.477" v="699"/>
          <ac:spMkLst>
            <pc:docMk/>
            <pc:sldMk cId="422984108" sldId="284"/>
            <ac:spMk id="193" creationId="{A71133B4-29FB-09FA-D4B2-170C91B0D099}"/>
          </ac:spMkLst>
        </pc:spChg>
        <pc:spChg chg="mod">
          <ac:chgData name="Jamie Farrar" userId="811697d4-882e-4a00-b0a3-7842ab0010c1" providerId="ADAL" clId="{C1E4FB24-6ACD-3A43-BECD-D873855C34A8}" dt="2024-05-03T17:01:04.477" v="699"/>
          <ac:spMkLst>
            <pc:docMk/>
            <pc:sldMk cId="422984108" sldId="284"/>
            <ac:spMk id="194" creationId="{F47231A5-81A3-1D0B-DA24-46713B66C7F3}"/>
          </ac:spMkLst>
        </pc:spChg>
        <pc:spChg chg="mod">
          <ac:chgData name="Jamie Farrar" userId="811697d4-882e-4a00-b0a3-7842ab0010c1" providerId="ADAL" clId="{C1E4FB24-6ACD-3A43-BECD-D873855C34A8}" dt="2024-05-03T17:01:04.477" v="699"/>
          <ac:spMkLst>
            <pc:docMk/>
            <pc:sldMk cId="422984108" sldId="284"/>
            <ac:spMk id="195" creationId="{2CA084F5-C566-B15E-59D7-E847B8B6E136}"/>
          </ac:spMkLst>
        </pc:spChg>
        <pc:spChg chg="mod">
          <ac:chgData name="Jamie Farrar" userId="811697d4-882e-4a00-b0a3-7842ab0010c1" providerId="ADAL" clId="{C1E4FB24-6ACD-3A43-BECD-D873855C34A8}" dt="2024-05-03T17:01:04.477" v="699"/>
          <ac:spMkLst>
            <pc:docMk/>
            <pc:sldMk cId="422984108" sldId="284"/>
            <ac:spMk id="196" creationId="{52ED7D77-BB6D-63AE-F686-B533FA0EC78D}"/>
          </ac:spMkLst>
        </pc:spChg>
        <pc:spChg chg="mod">
          <ac:chgData name="Jamie Farrar" userId="811697d4-882e-4a00-b0a3-7842ab0010c1" providerId="ADAL" clId="{C1E4FB24-6ACD-3A43-BECD-D873855C34A8}" dt="2024-05-03T17:01:04.477" v="699"/>
          <ac:spMkLst>
            <pc:docMk/>
            <pc:sldMk cId="422984108" sldId="284"/>
            <ac:spMk id="197" creationId="{7D7FCBE4-CB3C-24D4-3021-F7CC3E2F76E2}"/>
          </ac:spMkLst>
        </pc:spChg>
        <pc:spChg chg="mod">
          <ac:chgData name="Jamie Farrar" userId="811697d4-882e-4a00-b0a3-7842ab0010c1" providerId="ADAL" clId="{C1E4FB24-6ACD-3A43-BECD-D873855C34A8}" dt="2024-05-03T17:01:04.477" v="699"/>
          <ac:spMkLst>
            <pc:docMk/>
            <pc:sldMk cId="422984108" sldId="284"/>
            <ac:spMk id="198" creationId="{4097EE65-FAD9-7C36-9A83-97037BAFF1E7}"/>
          </ac:spMkLst>
        </pc:spChg>
        <pc:spChg chg="mod">
          <ac:chgData name="Jamie Farrar" userId="811697d4-882e-4a00-b0a3-7842ab0010c1" providerId="ADAL" clId="{C1E4FB24-6ACD-3A43-BECD-D873855C34A8}" dt="2024-05-03T17:01:04.477" v="699"/>
          <ac:spMkLst>
            <pc:docMk/>
            <pc:sldMk cId="422984108" sldId="284"/>
            <ac:spMk id="199" creationId="{7B379519-6E3F-5ADD-5D90-CB5FBE0D35CD}"/>
          </ac:spMkLst>
        </pc:spChg>
        <pc:spChg chg="mod">
          <ac:chgData name="Jamie Farrar" userId="811697d4-882e-4a00-b0a3-7842ab0010c1" providerId="ADAL" clId="{C1E4FB24-6ACD-3A43-BECD-D873855C34A8}" dt="2024-05-03T17:01:04.477" v="699"/>
          <ac:spMkLst>
            <pc:docMk/>
            <pc:sldMk cId="422984108" sldId="284"/>
            <ac:spMk id="200" creationId="{14BC56AF-8932-C503-8E22-6B6F697D17EE}"/>
          </ac:spMkLst>
        </pc:spChg>
        <pc:spChg chg="mod">
          <ac:chgData name="Jamie Farrar" userId="811697d4-882e-4a00-b0a3-7842ab0010c1" providerId="ADAL" clId="{C1E4FB24-6ACD-3A43-BECD-D873855C34A8}" dt="2024-05-03T17:01:04.477" v="699"/>
          <ac:spMkLst>
            <pc:docMk/>
            <pc:sldMk cId="422984108" sldId="284"/>
            <ac:spMk id="201" creationId="{293E928E-81FD-DBB5-7006-EE4320F8B03C}"/>
          </ac:spMkLst>
        </pc:spChg>
        <pc:spChg chg="mod">
          <ac:chgData name="Jamie Farrar" userId="811697d4-882e-4a00-b0a3-7842ab0010c1" providerId="ADAL" clId="{C1E4FB24-6ACD-3A43-BECD-D873855C34A8}" dt="2024-05-03T17:01:04.477" v="699"/>
          <ac:spMkLst>
            <pc:docMk/>
            <pc:sldMk cId="422984108" sldId="284"/>
            <ac:spMk id="202" creationId="{F51BA728-ADA9-A60C-005E-A0FCF02215E1}"/>
          </ac:spMkLst>
        </pc:spChg>
        <pc:spChg chg="mod">
          <ac:chgData name="Jamie Farrar" userId="811697d4-882e-4a00-b0a3-7842ab0010c1" providerId="ADAL" clId="{C1E4FB24-6ACD-3A43-BECD-D873855C34A8}" dt="2024-05-03T17:01:04.477" v="699"/>
          <ac:spMkLst>
            <pc:docMk/>
            <pc:sldMk cId="422984108" sldId="284"/>
            <ac:spMk id="203" creationId="{EF812ED2-87F1-0D87-E05A-BA167788B8FA}"/>
          </ac:spMkLst>
        </pc:spChg>
        <pc:spChg chg="mod">
          <ac:chgData name="Jamie Farrar" userId="811697d4-882e-4a00-b0a3-7842ab0010c1" providerId="ADAL" clId="{C1E4FB24-6ACD-3A43-BECD-D873855C34A8}" dt="2024-05-03T17:01:04.477" v="699"/>
          <ac:spMkLst>
            <pc:docMk/>
            <pc:sldMk cId="422984108" sldId="284"/>
            <ac:spMk id="204" creationId="{602C2EBA-CA4E-ACFD-9CB1-2FA0FF6A504B}"/>
          </ac:spMkLst>
        </pc:spChg>
        <pc:spChg chg="mod">
          <ac:chgData name="Jamie Farrar" userId="811697d4-882e-4a00-b0a3-7842ab0010c1" providerId="ADAL" clId="{C1E4FB24-6ACD-3A43-BECD-D873855C34A8}" dt="2024-05-03T17:01:04.477" v="699"/>
          <ac:spMkLst>
            <pc:docMk/>
            <pc:sldMk cId="422984108" sldId="284"/>
            <ac:spMk id="205" creationId="{A7327CCF-0A9F-05DF-B5B8-62208A0EF13B}"/>
          </ac:spMkLst>
        </pc:spChg>
        <pc:spChg chg="mod">
          <ac:chgData name="Jamie Farrar" userId="811697d4-882e-4a00-b0a3-7842ab0010c1" providerId="ADAL" clId="{C1E4FB24-6ACD-3A43-BECD-D873855C34A8}" dt="2024-05-03T17:01:04.477" v="699"/>
          <ac:spMkLst>
            <pc:docMk/>
            <pc:sldMk cId="422984108" sldId="284"/>
            <ac:spMk id="206" creationId="{7FAD9457-8264-8811-8839-7162481A4CA8}"/>
          </ac:spMkLst>
        </pc:spChg>
        <pc:spChg chg="mod">
          <ac:chgData name="Jamie Farrar" userId="811697d4-882e-4a00-b0a3-7842ab0010c1" providerId="ADAL" clId="{C1E4FB24-6ACD-3A43-BECD-D873855C34A8}" dt="2024-05-03T17:01:04.477" v="699"/>
          <ac:spMkLst>
            <pc:docMk/>
            <pc:sldMk cId="422984108" sldId="284"/>
            <ac:spMk id="207" creationId="{AE3C631B-031F-1525-65C6-F095181AB154}"/>
          </ac:spMkLst>
        </pc:spChg>
        <pc:spChg chg="mod">
          <ac:chgData name="Jamie Farrar" userId="811697d4-882e-4a00-b0a3-7842ab0010c1" providerId="ADAL" clId="{C1E4FB24-6ACD-3A43-BECD-D873855C34A8}" dt="2024-05-03T17:01:04.477" v="699"/>
          <ac:spMkLst>
            <pc:docMk/>
            <pc:sldMk cId="422984108" sldId="284"/>
            <ac:spMk id="208" creationId="{3D67A57E-EF66-7F58-3DC5-E639E414C438}"/>
          </ac:spMkLst>
        </pc:spChg>
        <pc:spChg chg="mod">
          <ac:chgData name="Jamie Farrar" userId="811697d4-882e-4a00-b0a3-7842ab0010c1" providerId="ADAL" clId="{C1E4FB24-6ACD-3A43-BECD-D873855C34A8}" dt="2024-05-03T17:01:04.477" v="699"/>
          <ac:spMkLst>
            <pc:docMk/>
            <pc:sldMk cId="422984108" sldId="284"/>
            <ac:spMk id="209" creationId="{D33DD16F-7490-7C05-AF9D-48DF75157FEE}"/>
          </ac:spMkLst>
        </pc:spChg>
        <pc:spChg chg="mod">
          <ac:chgData name="Jamie Farrar" userId="811697d4-882e-4a00-b0a3-7842ab0010c1" providerId="ADAL" clId="{C1E4FB24-6ACD-3A43-BECD-D873855C34A8}" dt="2024-05-03T17:01:04.477" v="699"/>
          <ac:spMkLst>
            <pc:docMk/>
            <pc:sldMk cId="422984108" sldId="284"/>
            <ac:spMk id="210" creationId="{5978B2CB-DFEE-D950-2B51-B21A513934A6}"/>
          </ac:spMkLst>
        </pc:spChg>
        <pc:spChg chg="mod">
          <ac:chgData name="Jamie Farrar" userId="811697d4-882e-4a00-b0a3-7842ab0010c1" providerId="ADAL" clId="{C1E4FB24-6ACD-3A43-BECD-D873855C34A8}" dt="2024-05-03T17:01:04.477" v="699"/>
          <ac:spMkLst>
            <pc:docMk/>
            <pc:sldMk cId="422984108" sldId="284"/>
            <ac:spMk id="211" creationId="{3F343352-ED59-FBD7-FA87-6F6D9FEDEEC3}"/>
          </ac:spMkLst>
        </pc:spChg>
        <pc:spChg chg="mod">
          <ac:chgData name="Jamie Farrar" userId="811697d4-882e-4a00-b0a3-7842ab0010c1" providerId="ADAL" clId="{C1E4FB24-6ACD-3A43-BECD-D873855C34A8}" dt="2024-05-03T17:01:04.477" v="699"/>
          <ac:spMkLst>
            <pc:docMk/>
            <pc:sldMk cId="422984108" sldId="284"/>
            <ac:spMk id="212" creationId="{83703E2C-E529-018D-2554-A72FFACD5BDE}"/>
          </ac:spMkLst>
        </pc:spChg>
        <pc:spChg chg="mod">
          <ac:chgData name="Jamie Farrar" userId="811697d4-882e-4a00-b0a3-7842ab0010c1" providerId="ADAL" clId="{C1E4FB24-6ACD-3A43-BECD-D873855C34A8}" dt="2024-05-03T17:01:04.477" v="699"/>
          <ac:spMkLst>
            <pc:docMk/>
            <pc:sldMk cId="422984108" sldId="284"/>
            <ac:spMk id="213" creationId="{8C5CA1BC-BFB8-FA92-CB5E-C653D5DA03D5}"/>
          </ac:spMkLst>
        </pc:spChg>
        <pc:grpChg chg="add mod">
          <ac:chgData name="Jamie Farrar" userId="811697d4-882e-4a00-b0a3-7842ab0010c1" providerId="ADAL" clId="{C1E4FB24-6ACD-3A43-BECD-D873855C34A8}" dt="2024-05-03T17:01:04.477" v="699"/>
          <ac:grpSpMkLst>
            <pc:docMk/>
            <pc:sldMk cId="422984108" sldId="284"/>
            <ac:grpSpMk id="4" creationId="{75FEAE36-15AD-7CEE-626D-44168E4BE922}"/>
          </ac:grpSpMkLst>
        </pc:grpChg>
        <pc:grpChg chg="mod">
          <ac:chgData name="Jamie Farrar" userId="811697d4-882e-4a00-b0a3-7842ab0010c1" providerId="ADAL" clId="{C1E4FB24-6ACD-3A43-BECD-D873855C34A8}" dt="2024-05-03T17:01:04.477" v="699"/>
          <ac:grpSpMkLst>
            <pc:docMk/>
            <pc:sldMk cId="422984108" sldId="284"/>
            <ac:grpSpMk id="5" creationId="{47189D69-13F3-10E6-3070-F9252D5749EA}"/>
          </ac:grpSpMkLst>
        </pc:grpChg>
        <pc:grpChg chg="mod">
          <ac:chgData name="Jamie Farrar" userId="811697d4-882e-4a00-b0a3-7842ab0010c1" providerId="ADAL" clId="{C1E4FB24-6ACD-3A43-BECD-D873855C34A8}" dt="2024-05-03T17:01:04.477" v="699"/>
          <ac:grpSpMkLst>
            <pc:docMk/>
            <pc:sldMk cId="422984108" sldId="284"/>
            <ac:grpSpMk id="6" creationId="{9FCEEDB9-A199-82AE-CC6E-E4F86EC094DD}"/>
          </ac:grpSpMkLst>
        </pc:grpChg>
        <pc:grpChg chg="mod">
          <ac:chgData name="Jamie Farrar" userId="811697d4-882e-4a00-b0a3-7842ab0010c1" providerId="ADAL" clId="{C1E4FB24-6ACD-3A43-BECD-D873855C34A8}" dt="2024-05-03T17:01:04.477" v="699"/>
          <ac:grpSpMkLst>
            <pc:docMk/>
            <pc:sldMk cId="422984108" sldId="284"/>
            <ac:grpSpMk id="7" creationId="{8A82464E-1C53-C624-7CA7-6738FA7ADB58}"/>
          </ac:grpSpMkLst>
        </pc:grpChg>
        <pc:grpChg chg="mod">
          <ac:chgData name="Jamie Farrar" userId="811697d4-882e-4a00-b0a3-7842ab0010c1" providerId="ADAL" clId="{C1E4FB24-6ACD-3A43-BECD-D873855C34A8}" dt="2024-05-03T17:01:04.477" v="699"/>
          <ac:grpSpMkLst>
            <pc:docMk/>
            <pc:sldMk cId="422984108" sldId="284"/>
            <ac:grpSpMk id="8" creationId="{187A6959-7538-455E-F632-FF8E0EB7663C}"/>
          </ac:grpSpMkLst>
        </pc:grpChg>
        <pc:grpChg chg="mod">
          <ac:chgData name="Jamie Farrar" userId="811697d4-882e-4a00-b0a3-7842ab0010c1" providerId="ADAL" clId="{C1E4FB24-6ACD-3A43-BECD-D873855C34A8}" dt="2024-05-03T17:01:04.477" v="699"/>
          <ac:grpSpMkLst>
            <pc:docMk/>
            <pc:sldMk cId="422984108" sldId="284"/>
            <ac:grpSpMk id="9" creationId="{32B30DD6-0940-A31E-8CA8-A461641D56DC}"/>
          </ac:grpSpMkLst>
        </pc:grpChg>
        <pc:grpChg chg="mod">
          <ac:chgData name="Jamie Farrar" userId="811697d4-882e-4a00-b0a3-7842ab0010c1" providerId="ADAL" clId="{C1E4FB24-6ACD-3A43-BECD-D873855C34A8}" dt="2024-05-03T17:01:04.477" v="699"/>
          <ac:grpSpMkLst>
            <pc:docMk/>
            <pc:sldMk cId="422984108" sldId="284"/>
            <ac:grpSpMk id="10" creationId="{07D25172-A416-C84C-F04B-9512CE4264C7}"/>
          </ac:grpSpMkLst>
        </pc:grpChg>
        <pc:grpChg chg="mod">
          <ac:chgData name="Jamie Farrar" userId="811697d4-882e-4a00-b0a3-7842ab0010c1" providerId="ADAL" clId="{C1E4FB24-6ACD-3A43-BECD-D873855C34A8}" dt="2024-05-03T17:01:04.477" v="699"/>
          <ac:grpSpMkLst>
            <pc:docMk/>
            <pc:sldMk cId="422984108" sldId="284"/>
            <ac:grpSpMk id="11" creationId="{20AB4DE8-A56F-C2E7-8898-356AB887EC9D}"/>
          </ac:grpSpMkLst>
        </pc:grpChg>
        <pc:grpChg chg="mod">
          <ac:chgData name="Jamie Farrar" userId="811697d4-882e-4a00-b0a3-7842ab0010c1" providerId="ADAL" clId="{C1E4FB24-6ACD-3A43-BECD-D873855C34A8}" dt="2024-05-03T17:01:04.477" v="699"/>
          <ac:grpSpMkLst>
            <pc:docMk/>
            <pc:sldMk cId="422984108" sldId="284"/>
            <ac:grpSpMk id="13" creationId="{D3AB07BC-66A6-0D67-2E7D-13EC7EAC8A95}"/>
          </ac:grpSpMkLst>
        </pc:grpChg>
        <pc:grpChg chg="mod">
          <ac:chgData name="Jamie Farrar" userId="811697d4-882e-4a00-b0a3-7842ab0010c1" providerId="ADAL" clId="{C1E4FB24-6ACD-3A43-BECD-D873855C34A8}" dt="2024-05-03T17:01:04.477" v="699"/>
          <ac:grpSpMkLst>
            <pc:docMk/>
            <pc:sldMk cId="422984108" sldId="284"/>
            <ac:grpSpMk id="14" creationId="{72C3BFF9-BEAB-BA67-1F7E-D768C79F6785}"/>
          </ac:grpSpMkLst>
        </pc:grpChg>
        <pc:grpChg chg="mod">
          <ac:chgData name="Jamie Farrar" userId="811697d4-882e-4a00-b0a3-7842ab0010c1" providerId="ADAL" clId="{C1E4FB24-6ACD-3A43-BECD-D873855C34A8}" dt="2024-05-03T17:01:04.477" v="699"/>
          <ac:grpSpMkLst>
            <pc:docMk/>
            <pc:sldMk cId="422984108" sldId="284"/>
            <ac:grpSpMk id="15" creationId="{C0BA6E33-B2B1-C316-839D-F6DCC61CA649}"/>
          </ac:grpSpMkLst>
        </pc:grpChg>
        <pc:grpChg chg="mod">
          <ac:chgData name="Jamie Farrar" userId="811697d4-882e-4a00-b0a3-7842ab0010c1" providerId="ADAL" clId="{C1E4FB24-6ACD-3A43-BECD-D873855C34A8}" dt="2024-05-03T17:01:04.477" v="699"/>
          <ac:grpSpMkLst>
            <pc:docMk/>
            <pc:sldMk cId="422984108" sldId="284"/>
            <ac:grpSpMk id="16" creationId="{C5D46839-FB41-849C-F602-C52F01CD2665}"/>
          </ac:grpSpMkLst>
        </pc:grpChg>
        <pc:grpChg chg="mod">
          <ac:chgData name="Jamie Farrar" userId="811697d4-882e-4a00-b0a3-7842ab0010c1" providerId="ADAL" clId="{C1E4FB24-6ACD-3A43-BECD-D873855C34A8}" dt="2024-05-03T17:01:04.477" v="699"/>
          <ac:grpSpMkLst>
            <pc:docMk/>
            <pc:sldMk cId="422984108" sldId="284"/>
            <ac:grpSpMk id="17" creationId="{83477186-7E62-872C-6117-FD5ABE087089}"/>
          </ac:grpSpMkLst>
        </pc:grpChg>
        <pc:grpChg chg="mod">
          <ac:chgData name="Jamie Farrar" userId="811697d4-882e-4a00-b0a3-7842ab0010c1" providerId="ADAL" clId="{C1E4FB24-6ACD-3A43-BECD-D873855C34A8}" dt="2024-05-03T17:01:04.477" v="699"/>
          <ac:grpSpMkLst>
            <pc:docMk/>
            <pc:sldMk cId="422984108" sldId="284"/>
            <ac:grpSpMk id="18" creationId="{26462D26-41E6-7153-ED57-E7CAD997AF58}"/>
          </ac:grpSpMkLst>
        </pc:grpChg>
        <pc:grpChg chg="mod">
          <ac:chgData name="Jamie Farrar" userId="811697d4-882e-4a00-b0a3-7842ab0010c1" providerId="ADAL" clId="{C1E4FB24-6ACD-3A43-BECD-D873855C34A8}" dt="2024-05-03T17:01:04.477" v="699"/>
          <ac:grpSpMkLst>
            <pc:docMk/>
            <pc:sldMk cId="422984108" sldId="284"/>
            <ac:grpSpMk id="19" creationId="{E3AE5C3F-FA68-03DB-F483-B9FB6CFB6F3A}"/>
          </ac:grpSpMkLst>
        </pc:grpChg>
        <pc:grpChg chg="mod">
          <ac:chgData name="Jamie Farrar" userId="811697d4-882e-4a00-b0a3-7842ab0010c1" providerId="ADAL" clId="{C1E4FB24-6ACD-3A43-BECD-D873855C34A8}" dt="2024-05-03T17:01:04.477" v="699"/>
          <ac:grpSpMkLst>
            <pc:docMk/>
            <pc:sldMk cId="422984108" sldId="284"/>
            <ac:grpSpMk id="20" creationId="{C54AE8CD-62D0-081C-BA58-D28CE0B0E3F3}"/>
          </ac:grpSpMkLst>
        </pc:grpChg>
        <pc:grpChg chg="mod">
          <ac:chgData name="Jamie Farrar" userId="811697d4-882e-4a00-b0a3-7842ab0010c1" providerId="ADAL" clId="{C1E4FB24-6ACD-3A43-BECD-D873855C34A8}" dt="2024-05-03T17:01:04.477" v="699"/>
          <ac:grpSpMkLst>
            <pc:docMk/>
            <pc:sldMk cId="422984108" sldId="284"/>
            <ac:grpSpMk id="21" creationId="{2E067F86-AC2A-7AC0-916E-ECEBA75E1C7F}"/>
          </ac:grpSpMkLst>
        </pc:grpChg>
        <pc:grpChg chg="mod">
          <ac:chgData name="Jamie Farrar" userId="811697d4-882e-4a00-b0a3-7842ab0010c1" providerId="ADAL" clId="{C1E4FB24-6ACD-3A43-BECD-D873855C34A8}" dt="2024-05-03T17:01:04.477" v="699"/>
          <ac:grpSpMkLst>
            <pc:docMk/>
            <pc:sldMk cId="422984108" sldId="284"/>
            <ac:grpSpMk id="22" creationId="{3F35F06D-29CA-2A4B-2E68-11D29DB8B6C8}"/>
          </ac:grpSpMkLst>
        </pc:grpChg>
        <pc:grpChg chg="mod">
          <ac:chgData name="Jamie Farrar" userId="811697d4-882e-4a00-b0a3-7842ab0010c1" providerId="ADAL" clId="{C1E4FB24-6ACD-3A43-BECD-D873855C34A8}" dt="2024-05-03T17:01:04.477" v="699"/>
          <ac:grpSpMkLst>
            <pc:docMk/>
            <pc:sldMk cId="422984108" sldId="284"/>
            <ac:grpSpMk id="23" creationId="{446E817A-CCBB-49E5-75AD-C2576015635C}"/>
          </ac:grpSpMkLst>
        </pc:grpChg>
        <pc:grpChg chg="mod">
          <ac:chgData name="Jamie Farrar" userId="811697d4-882e-4a00-b0a3-7842ab0010c1" providerId="ADAL" clId="{C1E4FB24-6ACD-3A43-BECD-D873855C34A8}" dt="2024-05-03T17:01:04.477" v="699"/>
          <ac:grpSpMkLst>
            <pc:docMk/>
            <pc:sldMk cId="422984108" sldId="284"/>
            <ac:grpSpMk id="24" creationId="{7077C318-E7F6-D7A3-190C-20EDE2E27515}"/>
          </ac:grpSpMkLst>
        </pc:grpChg>
        <pc:grpChg chg="mod">
          <ac:chgData name="Jamie Farrar" userId="811697d4-882e-4a00-b0a3-7842ab0010c1" providerId="ADAL" clId="{C1E4FB24-6ACD-3A43-BECD-D873855C34A8}" dt="2024-05-03T17:01:04.477" v="699"/>
          <ac:grpSpMkLst>
            <pc:docMk/>
            <pc:sldMk cId="422984108" sldId="284"/>
            <ac:grpSpMk id="25" creationId="{A006A018-3C63-9AC5-1F71-4A23F08396F5}"/>
          </ac:grpSpMkLst>
        </pc:grpChg>
        <pc:grpChg chg="mod">
          <ac:chgData name="Jamie Farrar" userId="811697d4-882e-4a00-b0a3-7842ab0010c1" providerId="ADAL" clId="{C1E4FB24-6ACD-3A43-BECD-D873855C34A8}" dt="2024-05-03T17:01:04.477" v="699"/>
          <ac:grpSpMkLst>
            <pc:docMk/>
            <pc:sldMk cId="422984108" sldId="284"/>
            <ac:grpSpMk id="26" creationId="{691FC285-8420-BB18-8575-B599E835E80D}"/>
          </ac:grpSpMkLst>
        </pc:grpChg>
        <pc:grpChg chg="mod">
          <ac:chgData name="Jamie Farrar" userId="811697d4-882e-4a00-b0a3-7842ab0010c1" providerId="ADAL" clId="{C1E4FB24-6ACD-3A43-BECD-D873855C34A8}" dt="2024-05-03T17:01:04.477" v="699"/>
          <ac:grpSpMkLst>
            <pc:docMk/>
            <pc:sldMk cId="422984108" sldId="284"/>
            <ac:grpSpMk id="27" creationId="{B860ED8E-A284-14C0-A421-B4CDA19F68DC}"/>
          </ac:grpSpMkLst>
        </pc:grpChg>
        <pc:grpChg chg="mod">
          <ac:chgData name="Jamie Farrar" userId="811697d4-882e-4a00-b0a3-7842ab0010c1" providerId="ADAL" clId="{C1E4FB24-6ACD-3A43-BECD-D873855C34A8}" dt="2024-05-03T17:01:04.477" v="699"/>
          <ac:grpSpMkLst>
            <pc:docMk/>
            <pc:sldMk cId="422984108" sldId="284"/>
            <ac:grpSpMk id="28" creationId="{290E8A67-80DF-FCE6-A76D-085D9BDFED18}"/>
          </ac:grpSpMkLst>
        </pc:grpChg>
        <pc:grpChg chg="mod">
          <ac:chgData name="Jamie Farrar" userId="811697d4-882e-4a00-b0a3-7842ab0010c1" providerId="ADAL" clId="{C1E4FB24-6ACD-3A43-BECD-D873855C34A8}" dt="2024-05-03T17:01:04.477" v="699"/>
          <ac:grpSpMkLst>
            <pc:docMk/>
            <pc:sldMk cId="422984108" sldId="284"/>
            <ac:grpSpMk id="29" creationId="{4B13D06F-7CAD-EFB6-32F6-09E576EA9DCA}"/>
          </ac:grpSpMkLst>
        </pc:grpChg>
        <pc:grpChg chg="mod">
          <ac:chgData name="Jamie Farrar" userId="811697d4-882e-4a00-b0a3-7842ab0010c1" providerId="ADAL" clId="{C1E4FB24-6ACD-3A43-BECD-D873855C34A8}" dt="2024-05-03T17:01:04.477" v="699"/>
          <ac:grpSpMkLst>
            <pc:docMk/>
            <pc:sldMk cId="422984108" sldId="284"/>
            <ac:grpSpMk id="30" creationId="{0A8B7208-0647-9443-6A3E-245A8F971DCC}"/>
          </ac:grpSpMkLst>
        </pc:grpChg>
        <pc:grpChg chg="mod">
          <ac:chgData name="Jamie Farrar" userId="811697d4-882e-4a00-b0a3-7842ab0010c1" providerId="ADAL" clId="{C1E4FB24-6ACD-3A43-BECD-D873855C34A8}" dt="2024-05-03T17:01:04.477" v="699"/>
          <ac:grpSpMkLst>
            <pc:docMk/>
            <pc:sldMk cId="422984108" sldId="284"/>
            <ac:grpSpMk id="31" creationId="{FE2FBAA2-D0A0-D622-BC6B-9F39EED9C184}"/>
          </ac:grpSpMkLst>
        </pc:grpChg>
        <pc:grpChg chg="mod">
          <ac:chgData name="Jamie Farrar" userId="811697d4-882e-4a00-b0a3-7842ab0010c1" providerId="ADAL" clId="{C1E4FB24-6ACD-3A43-BECD-D873855C34A8}" dt="2024-05-03T17:01:04.477" v="699"/>
          <ac:grpSpMkLst>
            <pc:docMk/>
            <pc:sldMk cId="422984108" sldId="284"/>
            <ac:grpSpMk id="32" creationId="{FAECD2E4-49ED-320C-F851-3F9350EE67B9}"/>
          </ac:grpSpMkLst>
        </pc:grpChg>
        <pc:grpChg chg="mod">
          <ac:chgData name="Jamie Farrar" userId="811697d4-882e-4a00-b0a3-7842ab0010c1" providerId="ADAL" clId="{C1E4FB24-6ACD-3A43-BECD-D873855C34A8}" dt="2024-05-03T17:01:04.477" v="699"/>
          <ac:grpSpMkLst>
            <pc:docMk/>
            <pc:sldMk cId="422984108" sldId="284"/>
            <ac:grpSpMk id="33" creationId="{5AC30C02-CB92-52A6-A94A-B6AB54F4C3E5}"/>
          </ac:grpSpMkLst>
        </pc:grpChg>
        <pc:grpChg chg="mod">
          <ac:chgData name="Jamie Farrar" userId="811697d4-882e-4a00-b0a3-7842ab0010c1" providerId="ADAL" clId="{C1E4FB24-6ACD-3A43-BECD-D873855C34A8}" dt="2024-05-03T17:01:04.477" v="699"/>
          <ac:grpSpMkLst>
            <pc:docMk/>
            <pc:sldMk cId="422984108" sldId="284"/>
            <ac:grpSpMk id="34" creationId="{35EFC00F-595A-6A93-0E6E-084080365AFA}"/>
          </ac:grpSpMkLst>
        </pc:grpChg>
        <pc:grpChg chg="mod">
          <ac:chgData name="Jamie Farrar" userId="811697d4-882e-4a00-b0a3-7842ab0010c1" providerId="ADAL" clId="{C1E4FB24-6ACD-3A43-BECD-D873855C34A8}" dt="2024-05-03T17:01:04.477" v="699"/>
          <ac:grpSpMkLst>
            <pc:docMk/>
            <pc:sldMk cId="422984108" sldId="284"/>
            <ac:grpSpMk id="35" creationId="{34E0637A-9A05-88FA-2B74-B98C086B8D46}"/>
          </ac:grpSpMkLst>
        </pc:grpChg>
        <pc:grpChg chg="mod">
          <ac:chgData name="Jamie Farrar" userId="811697d4-882e-4a00-b0a3-7842ab0010c1" providerId="ADAL" clId="{C1E4FB24-6ACD-3A43-BECD-D873855C34A8}" dt="2024-05-03T17:01:04.477" v="699"/>
          <ac:grpSpMkLst>
            <pc:docMk/>
            <pc:sldMk cId="422984108" sldId="284"/>
            <ac:grpSpMk id="36" creationId="{B67EE6AF-AF90-DC26-EC3B-AB8ED5702718}"/>
          </ac:grpSpMkLst>
        </pc:grpChg>
        <pc:grpChg chg="mod">
          <ac:chgData name="Jamie Farrar" userId="811697d4-882e-4a00-b0a3-7842ab0010c1" providerId="ADAL" clId="{C1E4FB24-6ACD-3A43-BECD-D873855C34A8}" dt="2024-05-03T17:01:04.477" v="699"/>
          <ac:grpSpMkLst>
            <pc:docMk/>
            <pc:sldMk cId="422984108" sldId="284"/>
            <ac:grpSpMk id="37" creationId="{A4D4609C-9DFC-D63E-039C-88663B726684}"/>
          </ac:grpSpMkLst>
        </pc:grpChg>
        <pc:grpChg chg="mod">
          <ac:chgData name="Jamie Farrar" userId="811697d4-882e-4a00-b0a3-7842ab0010c1" providerId="ADAL" clId="{C1E4FB24-6ACD-3A43-BECD-D873855C34A8}" dt="2024-05-03T17:01:04.477" v="699"/>
          <ac:grpSpMkLst>
            <pc:docMk/>
            <pc:sldMk cId="422984108" sldId="284"/>
            <ac:grpSpMk id="38" creationId="{CF95D14C-FC8D-A02C-190D-0764B87B62A3}"/>
          </ac:grpSpMkLst>
        </pc:grpChg>
        <pc:grpChg chg="mod">
          <ac:chgData name="Jamie Farrar" userId="811697d4-882e-4a00-b0a3-7842ab0010c1" providerId="ADAL" clId="{C1E4FB24-6ACD-3A43-BECD-D873855C34A8}" dt="2024-05-03T17:01:04.477" v="699"/>
          <ac:grpSpMkLst>
            <pc:docMk/>
            <pc:sldMk cId="422984108" sldId="284"/>
            <ac:grpSpMk id="39" creationId="{AD413A10-3D0A-8094-0811-A5392CBD9514}"/>
          </ac:grpSpMkLst>
        </pc:grpChg>
        <pc:grpChg chg="mod">
          <ac:chgData name="Jamie Farrar" userId="811697d4-882e-4a00-b0a3-7842ab0010c1" providerId="ADAL" clId="{C1E4FB24-6ACD-3A43-BECD-D873855C34A8}" dt="2024-05-03T17:01:04.477" v="699"/>
          <ac:grpSpMkLst>
            <pc:docMk/>
            <pc:sldMk cId="422984108" sldId="284"/>
            <ac:grpSpMk id="40" creationId="{1FEEE585-764A-0DE5-02B2-A6D0AC3F56EB}"/>
          </ac:grpSpMkLst>
        </pc:grpChg>
        <pc:grpChg chg="mod">
          <ac:chgData name="Jamie Farrar" userId="811697d4-882e-4a00-b0a3-7842ab0010c1" providerId="ADAL" clId="{C1E4FB24-6ACD-3A43-BECD-D873855C34A8}" dt="2024-05-03T17:01:04.477" v="699"/>
          <ac:grpSpMkLst>
            <pc:docMk/>
            <pc:sldMk cId="422984108" sldId="284"/>
            <ac:grpSpMk id="41" creationId="{58D3760F-E6D1-4541-0170-482A4B182563}"/>
          </ac:grpSpMkLst>
        </pc:grpChg>
        <pc:grpChg chg="mod">
          <ac:chgData name="Jamie Farrar" userId="811697d4-882e-4a00-b0a3-7842ab0010c1" providerId="ADAL" clId="{C1E4FB24-6ACD-3A43-BECD-D873855C34A8}" dt="2024-05-03T17:01:04.477" v="699"/>
          <ac:grpSpMkLst>
            <pc:docMk/>
            <pc:sldMk cId="422984108" sldId="284"/>
            <ac:grpSpMk id="42" creationId="{478508A9-DCC1-62D9-5D1B-D58664271CD4}"/>
          </ac:grpSpMkLst>
        </pc:grpChg>
        <pc:grpChg chg="mod">
          <ac:chgData name="Jamie Farrar" userId="811697d4-882e-4a00-b0a3-7842ab0010c1" providerId="ADAL" clId="{C1E4FB24-6ACD-3A43-BECD-D873855C34A8}" dt="2024-05-03T17:01:04.477" v="699"/>
          <ac:grpSpMkLst>
            <pc:docMk/>
            <pc:sldMk cId="422984108" sldId="284"/>
            <ac:grpSpMk id="43" creationId="{B59296B0-9F0E-3F97-820F-616EF69E8757}"/>
          </ac:grpSpMkLst>
        </pc:grpChg>
        <pc:grpChg chg="mod">
          <ac:chgData name="Jamie Farrar" userId="811697d4-882e-4a00-b0a3-7842ab0010c1" providerId="ADAL" clId="{C1E4FB24-6ACD-3A43-BECD-D873855C34A8}" dt="2024-05-03T17:01:04.477" v="699"/>
          <ac:grpSpMkLst>
            <pc:docMk/>
            <pc:sldMk cId="422984108" sldId="284"/>
            <ac:grpSpMk id="44" creationId="{3CF9DC37-DB48-188D-2786-80041A88D0F5}"/>
          </ac:grpSpMkLst>
        </pc:grpChg>
        <pc:grpChg chg="mod">
          <ac:chgData name="Jamie Farrar" userId="811697d4-882e-4a00-b0a3-7842ab0010c1" providerId="ADAL" clId="{C1E4FB24-6ACD-3A43-BECD-D873855C34A8}" dt="2024-05-03T17:01:04.477" v="699"/>
          <ac:grpSpMkLst>
            <pc:docMk/>
            <pc:sldMk cId="422984108" sldId="284"/>
            <ac:grpSpMk id="45" creationId="{54A0D17F-6729-2F69-0F88-AE5D5D58C54B}"/>
          </ac:grpSpMkLst>
        </pc:grpChg>
        <pc:grpChg chg="mod">
          <ac:chgData name="Jamie Farrar" userId="811697d4-882e-4a00-b0a3-7842ab0010c1" providerId="ADAL" clId="{C1E4FB24-6ACD-3A43-BECD-D873855C34A8}" dt="2024-05-03T17:01:04.477" v="699"/>
          <ac:grpSpMkLst>
            <pc:docMk/>
            <pc:sldMk cId="422984108" sldId="284"/>
            <ac:grpSpMk id="46" creationId="{194892DE-753C-C927-4A55-DD1311751024}"/>
          </ac:grpSpMkLst>
        </pc:grpChg>
        <pc:grpChg chg="mod">
          <ac:chgData name="Jamie Farrar" userId="811697d4-882e-4a00-b0a3-7842ab0010c1" providerId="ADAL" clId="{C1E4FB24-6ACD-3A43-BECD-D873855C34A8}" dt="2024-05-03T17:01:04.477" v="699"/>
          <ac:grpSpMkLst>
            <pc:docMk/>
            <pc:sldMk cId="422984108" sldId="284"/>
            <ac:grpSpMk id="47" creationId="{093E2DF0-023D-DF19-1F30-103527D5EFD5}"/>
          </ac:grpSpMkLst>
        </pc:grpChg>
        <pc:grpChg chg="mod">
          <ac:chgData name="Jamie Farrar" userId="811697d4-882e-4a00-b0a3-7842ab0010c1" providerId="ADAL" clId="{C1E4FB24-6ACD-3A43-BECD-D873855C34A8}" dt="2024-05-03T17:01:04.477" v="699"/>
          <ac:grpSpMkLst>
            <pc:docMk/>
            <pc:sldMk cId="422984108" sldId="284"/>
            <ac:grpSpMk id="48" creationId="{A6DAC471-148D-C6CF-A599-4DDF013ECF00}"/>
          </ac:grpSpMkLst>
        </pc:grpChg>
        <pc:grpChg chg="mod">
          <ac:chgData name="Jamie Farrar" userId="811697d4-882e-4a00-b0a3-7842ab0010c1" providerId="ADAL" clId="{C1E4FB24-6ACD-3A43-BECD-D873855C34A8}" dt="2024-05-03T17:01:04.477" v="699"/>
          <ac:grpSpMkLst>
            <pc:docMk/>
            <pc:sldMk cId="422984108" sldId="284"/>
            <ac:grpSpMk id="49" creationId="{3A2A7C05-4230-17F7-FD6C-108F6D8C5E35}"/>
          </ac:grpSpMkLst>
        </pc:grpChg>
        <pc:grpChg chg="mod">
          <ac:chgData name="Jamie Farrar" userId="811697d4-882e-4a00-b0a3-7842ab0010c1" providerId="ADAL" clId="{C1E4FB24-6ACD-3A43-BECD-D873855C34A8}" dt="2024-05-03T17:01:04.477" v="699"/>
          <ac:grpSpMkLst>
            <pc:docMk/>
            <pc:sldMk cId="422984108" sldId="284"/>
            <ac:grpSpMk id="50" creationId="{7546DDDB-B12F-056C-CA0D-340A9F6854F7}"/>
          </ac:grpSpMkLst>
        </pc:grpChg>
        <pc:grpChg chg="mod">
          <ac:chgData name="Jamie Farrar" userId="811697d4-882e-4a00-b0a3-7842ab0010c1" providerId="ADAL" clId="{C1E4FB24-6ACD-3A43-BECD-D873855C34A8}" dt="2024-05-03T17:01:04.477" v="699"/>
          <ac:grpSpMkLst>
            <pc:docMk/>
            <pc:sldMk cId="422984108" sldId="284"/>
            <ac:grpSpMk id="51" creationId="{67240232-E467-4EEC-6C3C-615C9459D489}"/>
          </ac:grpSpMkLst>
        </pc:grpChg>
        <pc:grpChg chg="mod">
          <ac:chgData name="Jamie Farrar" userId="811697d4-882e-4a00-b0a3-7842ab0010c1" providerId="ADAL" clId="{C1E4FB24-6ACD-3A43-BECD-D873855C34A8}" dt="2024-05-03T17:01:04.477" v="699"/>
          <ac:grpSpMkLst>
            <pc:docMk/>
            <pc:sldMk cId="422984108" sldId="284"/>
            <ac:grpSpMk id="52" creationId="{4BD4C1D6-E53B-7D7F-95CD-7F884FEA6C1A}"/>
          </ac:grpSpMkLst>
        </pc:grpChg>
        <pc:grpChg chg="mod">
          <ac:chgData name="Jamie Farrar" userId="811697d4-882e-4a00-b0a3-7842ab0010c1" providerId="ADAL" clId="{C1E4FB24-6ACD-3A43-BECD-D873855C34A8}" dt="2024-05-03T17:01:04.477" v="699"/>
          <ac:grpSpMkLst>
            <pc:docMk/>
            <pc:sldMk cId="422984108" sldId="284"/>
            <ac:grpSpMk id="53" creationId="{DD750000-C929-DE8B-2EA7-83987B4AB4D6}"/>
          </ac:grpSpMkLst>
        </pc:grpChg>
        <pc:grpChg chg="mod">
          <ac:chgData name="Jamie Farrar" userId="811697d4-882e-4a00-b0a3-7842ab0010c1" providerId="ADAL" clId="{C1E4FB24-6ACD-3A43-BECD-D873855C34A8}" dt="2024-05-03T17:01:04.477" v="699"/>
          <ac:grpSpMkLst>
            <pc:docMk/>
            <pc:sldMk cId="422984108" sldId="284"/>
            <ac:grpSpMk id="54" creationId="{6048A2A1-7120-E048-3BBD-B3B99924C846}"/>
          </ac:grpSpMkLst>
        </pc:grpChg>
        <pc:grpChg chg="mod">
          <ac:chgData name="Jamie Farrar" userId="811697d4-882e-4a00-b0a3-7842ab0010c1" providerId="ADAL" clId="{C1E4FB24-6ACD-3A43-BECD-D873855C34A8}" dt="2024-05-03T17:01:04.477" v="699"/>
          <ac:grpSpMkLst>
            <pc:docMk/>
            <pc:sldMk cId="422984108" sldId="284"/>
            <ac:grpSpMk id="84" creationId="{C1664A3D-A416-ED48-3467-382EDA13A7B1}"/>
          </ac:grpSpMkLst>
        </pc:grpChg>
        <pc:grpChg chg="mod">
          <ac:chgData name="Jamie Farrar" userId="811697d4-882e-4a00-b0a3-7842ab0010c1" providerId="ADAL" clId="{C1E4FB24-6ACD-3A43-BECD-D873855C34A8}" dt="2024-05-03T17:01:04.477" v="699"/>
          <ac:grpSpMkLst>
            <pc:docMk/>
            <pc:sldMk cId="422984108" sldId="284"/>
            <ac:grpSpMk id="85" creationId="{1A50CDEC-65E1-EF14-9D4C-F463F922E0C6}"/>
          </ac:grpSpMkLst>
        </pc:grpChg>
        <pc:grpChg chg="mod">
          <ac:chgData name="Jamie Farrar" userId="811697d4-882e-4a00-b0a3-7842ab0010c1" providerId="ADAL" clId="{C1E4FB24-6ACD-3A43-BECD-D873855C34A8}" dt="2024-05-03T17:01:04.477" v="699"/>
          <ac:grpSpMkLst>
            <pc:docMk/>
            <pc:sldMk cId="422984108" sldId="284"/>
            <ac:grpSpMk id="173" creationId="{67D00039-1E88-C141-E783-22C0A3E506C4}"/>
          </ac:grpSpMkLst>
        </pc:grpChg>
        <pc:grpChg chg="mod">
          <ac:chgData name="Jamie Farrar" userId="811697d4-882e-4a00-b0a3-7842ab0010c1" providerId="ADAL" clId="{C1E4FB24-6ACD-3A43-BECD-D873855C34A8}" dt="2024-05-03T17:01:04.477" v="699"/>
          <ac:grpSpMkLst>
            <pc:docMk/>
            <pc:sldMk cId="422984108" sldId="284"/>
            <ac:grpSpMk id="174" creationId="{30679B95-D571-7766-C594-B4134101A63A}"/>
          </ac:grpSpMkLst>
        </pc:grpChg>
        <pc:grpChg chg="mod">
          <ac:chgData name="Jamie Farrar" userId="811697d4-882e-4a00-b0a3-7842ab0010c1" providerId="ADAL" clId="{C1E4FB24-6ACD-3A43-BECD-D873855C34A8}" dt="2024-05-03T17:01:04.477" v="699"/>
          <ac:grpSpMkLst>
            <pc:docMk/>
            <pc:sldMk cId="422984108" sldId="284"/>
            <ac:grpSpMk id="175" creationId="{F6268AD5-EBB5-37CC-30A3-D066F89F940F}"/>
          </ac:grpSpMkLst>
        </pc:grpChg>
        <pc:graphicFrameChg chg="del">
          <ac:chgData name="Jamie Farrar" userId="811697d4-882e-4a00-b0a3-7842ab0010c1" providerId="ADAL" clId="{C1E4FB24-6ACD-3A43-BECD-D873855C34A8}" dt="2024-05-03T17:00:23.153" v="696" actId="478"/>
          <ac:graphicFrameMkLst>
            <pc:docMk/>
            <pc:sldMk cId="422984108" sldId="284"/>
            <ac:graphicFrameMk id="12" creationId="{280ADFCE-7D03-5E52-2734-5223F0A12778}"/>
          </ac:graphicFrameMkLst>
        </pc:graphicFrameChg>
        <pc:cxnChg chg="mod">
          <ac:chgData name="Jamie Farrar" userId="811697d4-882e-4a00-b0a3-7842ab0010c1" providerId="ADAL" clId="{C1E4FB24-6ACD-3A43-BECD-D873855C34A8}" dt="2024-05-03T17:01:04.477" v="699"/>
          <ac:cxnSpMkLst>
            <pc:docMk/>
            <pc:sldMk cId="422984108" sldId="284"/>
            <ac:cxnSpMk id="55" creationId="{F1675D5D-58EA-1BE1-90E2-09204A61669A}"/>
          </ac:cxnSpMkLst>
        </pc:cxnChg>
        <pc:cxnChg chg="mod">
          <ac:chgData name="Jamie Farrar" userId="811697d4-882e-4a00-b0a3-7842ab0010c1" providerId="ADAL" clId="{C1E4FB24-6ACD-3A43-BECD-D873855C34A8}" dt="2024-05-03T17:01:04.477" v="699"/>
          <ac:cxnSpMkLst>
            <pc:docMk/>
            <pc:sldMk cId="422984108" sldId="284"/>
            <ac:cxnSpMk id="56" creationId="{0D6F803E-9223-A530-D462-7A3CE7FF59F5}"/>
          </ac:cxnSpMkLst>
        </pc:cxnChg>
        <pc:cxnChg chg="mod">
          <ac:chgData name="Jamie Farrar" userId="811697d4-882e-4a00-b0a3-7842ab0010c1" providerId="ADAL" clId="{C1E4FB24-6ACD-3A43-BECD-D873855C34A8}" dt="2024-05-03T17:01:04.477" v="699"/>
          <ac:cxnSpMkLst>
            <pc:docMk/>
            <pc:sldMk cId="422984108" sldId="284"/>
            <ac:cxnSpMk id="57" creationId="{36449C4A-22E1-BC45-1620-F5A6DBC111E8}"/>
          </ac:cxnSpMkLst>
        </pc:cxnChg>
        <pc:cxnChg chg="mod">
          <ac:chgData name="Jamie Farrar" userId="811697d4-882e-4a00-b0a3-7842ab0010c1" providerId="ADAL" clId="{C1E4FB24-6ACD-3A43-BECD-D873855C34A8}" dt="2024-05-03T17:01:04.477" v="699"/>
          <ac:cxnSpMkLst>
            <pc:docMk/>
            <pc:sldMk cId="422984108" sldId="284"/>
            <ac:cxnSpMk id="58" creationId="{94956647-5FE2-BA7A-1C3D-5FD8599268EA}"/>
          </ac:cxnSpMkLst>
        </pc:cxnChg>
        <pc:cxnChg chg="mod">
          <ac:chgData name="Jamie Farrar" userId="811697d4-882e-4a00-b0a3-7842ab0010c1" providerId="ADAL" clId="{C1E4FB24-6ACD-3A43-BECD-D873855C34A8}" dt="2024-05-03T17:01:04.477" v="699"/>
          <ac:cxnSpMkLst>
            <pc:docMk/>
            <pc:sldMk cId="422984108" sldId="284"/>
            <ac:cxnSpMk id="59" creationId="{ADCAE9EE-D33B-7482-E100-C3DC1A4D3DDD}"/>
          </ac:cxnSpMkLst>
        </pc:cxnChg>
        <pc:cxnChg chg="mod">
          <ac:chgData name="Jamie Farrar" userId="811697d4-882e-4a00-b0a3-7842ab0010c1" providerId="ADAL" clId="{C1E4FB24-6ACD-3A43-BECD-D873855C34A8}" dt="2024-05-03T17:01:04.477" v="699"/>
          <ac:cxnSpMkLst>
            <pc:docMk/>
            <pc:sldMk cId="422984108" sldId="284"/>
            <ac:cxnSpMk id="60" creationId="{6B490D14-32A6-63E3-217F-5BD340E291D5}"/>
          </ac:cxnSpMkLst>
        </pc:cxnChg>
        <pc:cxnChg chg="mod">
          <ac:chgData name="Jamie Farrar" userId="811697d4-882e-4a00-b0a3-7842ab0010c1" providerId="ADAL" clId="{C1E4FB24-6ACD-3A43-BECD-D873855C34A8}" dt="2024-05-03T17:01:04.477" v="699"/>
          <ac:cxnSpMkLst>
            <pc:docMk/>
            <pc:sldMk cId="422984108" sldId="284"/>
            <ac:cxnSpMk id="61" creationId="{411FEC1F-05BA-6A2E-FB0D-C4A35F66484B}"/>
          </ac:cxnSpMkLst>
        </pc:cxnChg>
        <pc:cxnChg chg="mod">
          <ac:chgData name="Jamie Farrar" userId="811697d4-882e-4a00-b0a3-7842ab0010c1" providerId="ADAL" clId="{C1E4FB24-6ACD-3A43-BECD-D873855C34A8}" dt="2024-05-03T17:01:04.477" v="699"/>
          <ac:cxnSpMkLst>
            <pc:docMk/>
            <pc:sldMk cId="422984108" sldId="284"/>
            <ac:cxnSpMk id="62" creationId="{F59A30E1-77A5-494C-5101-595D9433AFCC}"/>
          </ac:cxnSpMkLst>
        </pc:cxnChg>
        <pc:cxnChg chg="mod">
          <ac:chgData name="Jamie Farrar" userId="811697d4-882e-4a00-b0a3-7842ab0010c1" providerId="ADAL" clId="{C1E4FB24-6ACD-3A43-BECD-D873855C34A8}" dt="2024-05-03T17:01:04.477" v="699"/>
          <ac:cxnSpMkLst>
            <pc:docMk/>
            <pc:sldMk cId="422984108" sldId="284"/>
            <ac:cxnSpMk id="63" creationId="{BEB9D743-C328-89A9-1531-1F1917FB69C9}"/>
          </ac:cxnSpMkLst>
        </pc:cxnChg>
        <pc:cxnChg chg="mod">
          <ac:chgData name="Jamie Farrar" userId="811697d4-882e-4a00-b0a3-7842ab0010c1" providerId="ADAL" clId="{C1E4FB24-6ACD-3A43-BECD-D873855C34A8}" dt="2024-05-03T17:01:04.477" v="699"/>
          <ac:cxnSpMkLst>
            <pc:docMk/>
            <pc:sldMk cId="422984108" sldId="284"/>
            <ac:cxnSpMk id="64" creationId="{19D773BF-B1DD-13C4-3595-C94F90677C9E}"/>
          </ac:cxnSpMkLst>
        </pc:cxnChg>
        <pc:cxnChg chg="mod">
          <ac:chgData name="Jamie Farrar" userId="811697d4-882e-4a00-b0a3-7842ab0010c1" providerId="ADAL" clId="{C1E4FB24-6ACD-3A43-BECD-D873855C34A8}" dt="2024-05-03T17:01:04.477" v="699"/>
          <ac:cxnSpMkLst>
            <pc:docMk/>
            <pc:sldMk cId="422984108" sldId="284"/>
            <ac:cxnSpMk id="65" creationId="{5A9813CB-8B06-3CDB-4CA0-B4FBB67F6D3A}"/>
          </ac:cxnSpMkLst>
        </pc:cxnChg>
        <pc:cxnChg chg="mod">
          <ac:chgData name="Jamie Farrar" userId="811697d4-882e-4a00-b0a3-7842ab0010c1" providerId="ADAL" clId="{C1E4FB24-6ACD-3A43-BECD-D873855C34A8}" dt="2024-05-03T17:01:04.477" v="699"/>
          <ac:cxnSpMkLst>
            <pc:docMk/>
            <pc:sldMk cId="422984108" sldId="284"/>
            <ac:cxnSpMk id="66" creationId="{DEE62BBF-A33D-0935-8B68-8D0A4BFCDD2F}"/>
          </ac:cxnSpMkLst>
        </pc:cxnChg>
        <pc:cxnChg chg="mod">
          <ac:chgData name="Jamie Farrar" userId="811697d4-882e-4a00-b0a3-7842ab0010c1" providerId="ADAL" clId="{C1E4FB24-6ACD-3A43-BECD-D873855C34A8}" dt="2024-05-03T17:01:04.477" v="699"/>
          <ac:cxnSpMkLst>
            <pc:docMk/>
            <pc:sldMk cId="422984108" sldId="284"/>
            <ac:cxnSpMk id="67" creationId="{546EF055-01FD-C67D-B09F-E9B56187B8B0}"/>
          </ac:cxnSpMkLst>
        </pc:cxnChg>
        <pc:cxnChg chg="mod">
          <ac:chgData name="Jamie Farrar" userId="811697d4-882e-4a00-b0a3-7842ab0010c1" providerId="ADAL" clId="{C1E4FB24-6ACD-3A43-BECD-D873855C34A8}" dt="2024-05-03T17:01:04.477" v="699"/>
          <ac:cxnSpMkLst>
            <pc:docMk/>
            <pc:sldMk cId="422984108" sldId="284"/>
            <ac:cxnSpMk id="68" creationId="{19089231-2A33-DCF3-BA4F-78CCAB362F08}"/>
          </ac:cxnSpMkLst>
        </pc:cxnChg>
        <pc:cxnChg chg="mod">
          <ac:chgData name="Jamie Farrar" userId="811697d4-882e-4a00-b0a3-7842ab0010c1" providerId="ADAL" clId="{C1E4FB24-6ACD-3A43-BECD-D873855C34A8}" dt="2024-05-03T17:01:04.477" v="699"/>
          <ac:cxnSpMkLst>
            <pc:docMk/>
            <pc:sldMk cId="422984108" sldId="284"/>
            <ac:cxnSpMk id="69" creationId="{CFBCB08B-17B0-D66F-DB50-4CBFBEF96D51}"/>
          </ac:cxnSpMkLst>
        </pc:cxnChg>
        <pc:cxnChg chg="mod">
          <ac:chgData name="Jamie Farrar" userId="811697d4-882e-4a00-b0a3-7842ab0010c1" providerId="ADAL" clId="{C1E4FB24-6ACD-3A43-BECD-D873855C34A8}" dt="2024-05-03T17:01:04.477" v="699"/>
          <ac:cxnSpMkLst>
            <pc:docMk/>
            <pc:sldMk cId="422984108" sldId="284"/>
            <ac:cxnSpMk id="70" creationId="{92DC7D1D-59DF-0DD8-8D67-88F093B57B01}"/>
          </ac:cxnSpMkLst>
        </pc:cxnChg>
        <pc:cxnChg chg="mod">
          <ac:chgData name="Jamie Farrar" userId="811697d4-882e-4a00-b0a3-7842ab0010c1" providerId="ADAL" clId="{C1E4FB24-6ACD-3A43-BECD-D873855C34A8}" dt="2024-05-03T17:01:04.477" v="699"/>
          <ac:cxnSpMkLst>
            <pc:docMk/>
            <pc:sldMk cId="422984108" sldId="284"/>
            <ac:cxnSpMk id="71" creationId="{CE98A6EB-D44C-2B76-18DD-58F5301E802A}"/>
          </ac:cxnSpMkLst>
        </pc:cxnChg>
        <pc:cxnChg chg="mod">
          <ac:chgData name="Jamie Farrar" userId="811697d4-882e-4a00-b0a3-7842ab0010c1" providerId="ADAL" clId="{C1E4FB24-6ACD-3A43-BECD-D873855C34A8}" dt="2024-05-03T17:01:04.477" v="699"/>
          <ac:cxnSpMkLst>
            <pc:docMk/>
            <pc:sldMk cId="422984108" sldId="284"/>
            <ac:cxnSpMk id="72" creationId="{E9627BF5-B522-FA0C-CB06-B024D47896EB}"/>
          </ac:cxnSpMkLst>
        </pc:cxnChg>
        <pc:cxnChg chg="mod">
          <ac:chgData name="Jamie Farrar" userId="811697d4-882e-4a00-b0a3-7842ab0010c1" providerId="ADAL" clId="{C1E4FB24-6ACD-3A43-BECD-D873855C34A8}" dt="2024-05-03T17:01:04.477" v="699"/>
          <ac:cxnSpMkLst>
            <pc:docMk/>
            <pc:sldMk cId="422984108" sldId="284"/>
            <ac:cxnSpMk id="73" creationId="{EA42A86D-027C-A422-C445-1F30FE7AFD34}"/>
          </ac:cxnSpMkLst>
        </pc:cxnChg>
        <pc:cxnChg chg="mod">
          <ac:chgData name="Jamie Farrar" userId="811697d4-882e-4a00-b0a3-7842ab0010c1" providerId="ADAL" clId="{C1E4FB24-6ACD-3A43-BECD-D873855C34A8}" dt="2024-05-03T17:01:04.477" v="699"/>
          <ac:cxnSpMkLst>
            <pc:docMk/>
            <pc:sldMk cId="422984108" sldId="284"/>
            <ac:cxnSpMk id="74" creationId="{D067012D-636C-A301-1361-0A6661E24C95}"/>
          </ac:cxnSpMkLst>
        </pc:cxnChg>
        <pc:cxnChg chg="mod">
          <ac:chgData name="Jamie Farrar" userId="811697d4-882e-4a00-b0a3-7842ab0010c1" providerId="ADAL" clId="{C1E4FB24-6ACD-3A43-BECD-D873855C34A8}" dt="2024-05-03T17:01:04.477" v="699"/>
          <ac:cxnSpMkLst>
            <pc:docMk/>
            <pc:sldMk cId="422984108" sldId="284"/>
            <ac:cxnSpMk id="75" creationId="{A7C802D0-4B73-B228-884C-5AD682B5ACBC}"/>
          </ac:cxnSpMkLst>
        </pc:cxnChg>
        <pc:cxnChg chg="mod">
          <ac:chgData name="Jamie Farrar" userId="811697d4-882e-4a00-b0a3-7842ab0010c1" providerId="ADAL" clId="{C1E4FB24-6ACD-3A43-BECD-D873855C34A8}" dt="2024-05-03T17:01:04.477" v="699"/>
          <ac:cxnSpMkLst>
            <pc:docMk/>
            <pc:sldMk cId="422984108" sldId="284"/>
            <ac:cxnSpMk id="76" creationId="{B26EA209-6531-E1EA-56FD-5F2CC2C5F41B}"/>
          </ac:cxnSpMkLst>
        </pc:cxnChg>
        <pc:cxnChg chg="mod">
          <ac:chgData name="Jamie Farrar" userId="811697d4-882e-4a00-b0a3-7842ab0010c1" providerId="ADAL" clId="{C1E4FB24-6ACD-3A43-BECD-D873855C34A8}" dt="2024-05-03T17:01:04.477" v="699"/>
          <ac:cxnSpMkLst>
            <pc:docMk/>
            <pc:sldMk cId="422984108" sldId="284"/>
            <ac:cxnSpMk id="77" creationId="{E47AA9EA-B691-AF85-7186-A68CDA27D99A}"/>
          </ac:cxnSpMkLst>
        </pc:cxnChg>
        <pc:cxnChg chg="mod">
          <ac:chgData name="Jamie Farrar" userId="811697d4-882e-4a00-b0a3-7842ab0010c1" providerId="ADAL" clId="{C1E4FB24-6ACD-3A43-BECD-D873855C34A8}" dt="2024-05-03T17:01:04.477" v="699"/>
          <ac:cxnSpMkLst>
            <pc:docMk/>
            <pc:sldMk cId="422984108" sldId="284"/>
            <ac:cxnSpMk id="78" creationId="{016011CC-7E5D-3A28-6657-7E56A640E7A7}"/>
          </ac:cxnSpMkLst>
        </pc:cxnChg>
        <pc:cxnChg chg="mod">
          <ac:chgData name="Jamie Farrar" userId="811697d4-882e-4a00-b0a3-7842ab0010c1" providerId="ADAL" clId="{C1E4FB24-6ACD-3A43-BECD-D873855C34A8}" dt="2024-05-03T17:01:04.477" v="699"/>
          <ac:cxnSpMkLst>
            <pc:docMk/>
            <pc:sldMk cId="422984108" sldId="284"/>
            <ac:cxnSpMk id="79" creationId="{34246D08-3510-55EF-8C95-82C685E229F3}"/>
          </ac:cxnSpMkLst>
        </pc:cxnChg>
        <pc:cxnChg chg="mod">
          <ac:chgData name="Jamie Farrar" userId="811697d4-882e-4a00-b0a3-7842ab0010c1" providerId="ADAL" clId="{C1E4FB24-6ACD-3A43-BECD-D873855C34A8}" dt="2024-05-03T17:01:04.477" v="699"/>
          <ac:cxnSpMkLst>
            <pc:docMk/>
            <pc:sldMk cId="422984108" sldId="284"/>
            <ac:cxnSpMk id="80" creationId="{3303BA73-5779-011A-6DD6-CCC1831EC6C0}"/>
          </ac:cxnSpMkLst>
        </pc:cxnChg>
        <pc:cxnChg chg="mod">
          <ac:chgData name="Jamie Farrar" userId="811697d4-882e-4a00-b0a3-7842ab0010c1" providerId="ADAL" clId="{C1E4FB24-6ACD-3A43-BECD-D873855C34A8}" dt="2024-05-03T17:01:04.477" v="699"/>
          <ac:cxnSpMkLst>
            <pc:docMk/>
            <pc:sldMk cId="422984108" sldId="284"/>
            <ac:cxnSpMk id="81" creationId="{CD5E8A18-7CB0-4B2E-0F82-2787E178DC63}"/>
          </ac:cxnSpMkLst>
        </pc:cxnChg>
        <pc:cxnChg chg="mod">
          <ac:chgData name="Jamie Farrar" userId="811697d4-882e-4a00-b0a3-7842ab0010c1" providerId="ADAL" clId="{C1E4FB24-6ACD-3A43-BECD-D873855C34A8}" dt="2024-05-03T17:01:04.477" v="699"/>
          <ac:cxnSpMkLst>
            <pc:docMk/>
            <pc:sldMk cId="422984108" sldId="284"/>
            <ac:cxnSpMk id="82" creationId="{E6CF5DD2-A6DD-B987-3365-214367180BE6}"/>
          </ac:cxnSpMkLst>
        </pc:cxnChg>
        <pc:cxnChg chg="mod">
          <ac:chgData name="Jamie Farrar" userId="811697d4-882e-4a00-b0a3-7842ab0010c1" providerId="ADAL" clId="{C1E4FB24-6ACD-3A43-BECD-D873855C34A8}" dt="2024-05-03T17:01:04.477" v="699"/>
          <ac:cxnSpMkLst>
            <pc:docMk/>
            <pc:sldMk cId="422984108" sldId="284"/>
            <ac:cxnSpMk id="83" creationId="{D934A735-AA57-9B22-1BE2-FB80B5A44F9F}"/>
          </ac:cxnSpMkLst>
        </pc:cxnChg>
        <pc:cxnChg chg="mod">
          <ac:chgData name="Jamie Farrar" userId="811697d4-882e-4a00-b0a3-7842ab0010c1" providerId="ADAL" clId="{C1E4FB24-6ACD-3A43-BECD-D873855C34A8}" dt="2024-05-03T17:01:04.477" v="699"/>
          <ac:cxnSpMkLst>
            <pc:docMk/>
            <pc:sldMk cId="422984108" sldId="284"/>
            <ac:cxnSpMk id="86" creationId="{DEC0491E-97A4-6127-85C3-A8616398CE44}"/>
          </ac:cxnSpMkLst>
        </pc:cxnChg>
        <pc:cxnChg chg="mod">
          <ac:chgData name="Jamie Farrar" userId="811697d4-882e-4a00-b0a3-7842ab0010c1" providerId="ADAL" clId="{C1E4FB24-6ACD-3A43-BECD-D873855C34A8}" dt="2024-05-03T17:01:04.477" v="699"/>
          <ac:cxnSpMkLst>
            <pc:docMk/>
            <pc:sldMk cId="422984108" sldId="284"/>
            <ac:cxnSpMk id="87" creationId="{355C2C8E-2213-BE9E-1E56-7A844CB7CC2D}"/>
          </ac:cxnSpMkLst>
        </pc:cxnChg>
        <pc:cxnChg chg="mod">
          <ac:chgData name="Jamie Farrar" userId="811697d4-882e-4a00-b0a3-7842ab0010c1" providerId="ADAL" clId="{C1E4FB24-6ACD-3A43-BECD-D873855C34A8}" dt="2024-05-03T17:01:04.477" v="699"/>
          <ac:cxnSpMkLst>
            <pc:docMk/>
            <pc:sldMk cId="422984108" sldId="284"/>
            <ac:cxnSpMk id="88" creationId="{BE9D8B0D-41DF-64A9-127A-F204F19DB42D}"/>
          </ac:cxnSpMkLst>
        </pc:cxnChg>
        <pc:cxnChg chg="mod">
          <ac:chgData name="Jamie Farrar" userId="811697d4-882e-4a00-b0a3-7842ab0010c1" providerId="ADAL" clId="{C1E4FB24-6ACD-3A43-BECD-D873855C34A8}" dt="2024-05-03T17:01:04.477" v="699"/>
          <ac:cxnSpMkLst>
            <pc:docMk/>
            <pc:sldMk cId="422984108" sldId="284"/>
            <ac:cxnSpMk id="89" creationId="{074A266A-8545-30C8-47CF-D4F821D8823A}"/>
          </ac:cxnSpMkLst>
        </pc:cxnChg>
        <pc:cxnChg chg="mod">
          <ac:chgData name="Jamie Farrar" userId="811697d4-882e-4a00-b0a3-7842ab0010c1" providerId="ADAL" clId="{C1E4FB24-6ACD-3A43-BECD-D873855C34A8}" dt="2024-05-03T17:01:04.477" v="699"/>
          <ac:cxnSpMkLst>
            <pc:docMk/>
            <pc:sldMk cId="422984108" sldId="284"/>
            <ac:cxnSpMk id="90" creationId="{E297A685-DF0B-FC43-332B-A4A6A7A4B7B3}"/>
          </ac:cxnSpMkLst>
        </pc:cxnChg>
        <pc:cxnChg chg="mod">
          <ac:chgData name="Jamie Farrar" userId="811697d4-882e-4a00-b0a3-7842ab0010c1" providerId="ADAL" clId="{C1E4FB24-6ACD-3A43-BECD-D873855C34A8}" dt="2024-05-03T17:01:04.477" v="699"/>
          <ac:cxnSpMkLst>
            <pc:docMk/>
            <pc:sldMk cId="422984108" sldId="284"/>
            <ac:cxnSpMk id="91" creationId="{2A0A4A41-B863-F6FA-31ED-4F22245B6EFD}"/>
          </ac:cxnSpMkLst>
        </pc:cxnChg>
        <pc:cxnChg chg="mod">
          <ac:chgData name="Jamie Farrar" userId="811697d4-882e-4a00-b0a3-7842ab0010c1" providerId="ADAL" clId="{C1E4FB24-6ACD-3A43-BECD-D873855C34A8}" dt="2024-05-03T17:01:04.477" v="699"/>
          <ac:cxnSpMkLst>
            <pc:docMk/>
            <pc:sldMk cId="422984108" sldId="284"/>
            <ac:cxnSpMk id="92" creationId="{5393B90C-F179-8C3D-2007-9921D37F565A}"/>
          </ac:cxnSpMkLst>
        </pc:cxnChg>
        <pc:cxnChg chg="mod">
          <ac:chgData name="Jamie Farrar" userId="811697d4-882e-4a00-b0a3-7842ab0010c1" providerId="ADAL" clId="{C1E4FB24-6ACD-3A43-BECD-D873855C34A8}" dt="2024-05-03T17:01:04.477" v="699"/>
          <ac:cxnSpMkLst>
            <pc:docMk/>
            <pc:sldMk cId="422984108" sldId="284"/>
            <ac:cxnSpMk id="93" creationId="{F7827AD2-1080-728D-3D75-D4E1CBE5F2EF}"/>
          </ac:cxnSpMkLst>
        </pc:cxnChg>
        <pc:cxnChg chg="mod">
          <ac:chgData name="Jamie Farrar" userId="811697d4-882e-4a00-b0a3-7842ab0010c1" providerId="ADAL" clId="{C1E4FB24-6ACD-3A43-BECD-D873855C34A8}" dt="2024-05-03T17:01:04.477" v="699"/>
          <ac:cxnSpMkLst>
            <pc:docMk/>
            <pc:sldMk cId="422984108" sldId="284"/>
            <ac:cxnSpMk id="94" creationId="{0A15F7EC-8AF0-4B91-D782-CED7043E028C}"/>
          </ac:cxnSpMkLst>
        </pc:cxnChg>
        <pc:cxnChg chg="mod">
          <ac:chgData name="Jamie Farrar" userId="811697d4-882e-4a00-b0a3-7842ab0010c1" providerId="ADAL" clId="{C1E4FB24-6ACD-3A43-BECD-D873855C34A8}" dt="2024-05-03T17:01:04.477" v="699"/>
          <ac:cxnSpMkLst>
            <pc:docMk/>
            <pc:sldMk cId="422984108" sldId="284"/>
            <ac:cxnSpMk id="95" creationId="{C7C1AC23-18BD-78FB-8359-F14902034EE8}"/>
          </ac:cxnSpMkLst>
        </pc:cxnChg>
        <pc:cxnChg chg="mod">
          <ac:chgData name="Jamie Farrar" userId="811697d4-882e-4a00-b0a3-7842ab0010c1" providerId="ADAL" clId="{C1E4FB24-6ACD-3A43-BECD-D873855C34A8}" dt="2024-05-03T17:01:04.477" v="699"/>
          <ac:cxnSpMkLst>
            <pc:docMk/>
            <pc:sldMk cId="422984108" sldId="284"/>
            <ac:cxnSpMk id="96" creationId="{B33C9446-72DF-1CBA-5F93-E36DCD499671}"/>
          </ac:cxnSpMkLst>
        </pc:cxnChg>
        <pc:cxnChg chg="mod">
          <ac:chgData name="Jamie Farrar" userId="811697d4-882e-4a00-b0a3-7842ab0010c1" providerId="ADAL" clId="{C1E4FB24-6ACD-3A43-BECD-D873855C34A8}" dt="2024-05-03T17:01:04.477" v="699"/>
          <ac:cxnSpMkLst>
            <pc:docMk/>
            <pc:sldMk cId="422984108" sldId="284"/>
            <ac:cxnSpMk id="97" creationId="{644CD26B-EA7F-4E8F-3AAB-C4D1C307EC14}"/>
          </ac:cxnSpMkLst>
        </pc:cxnChg>
        <pc:cxnChg chg="mod">
          <ac:chgData name="Jamie Farrar" userId="811697d4-882e-4a00-b0a3-7842ab0010c1" providerId="ADAL" clId="{C1E4FB24-6ACD-3A43-BECD-D873855C34A8}" dt="2024-05-03T17:01:04.477" v="699"/>
          <ac:cxnSpMkLst>
            <pc:docMk/>
            <pc:sldMk cId="422984108" sldId="284"/>
            <ac:cxnSpMk id="98" creationId="{463E2C93-B27C-9912-6035-05286E52541F}"/>
          </ac:cxnSpMkLst>
        </pc:cxnChg>
        <pc:cxnChg chg="mod">
          <ac:chgData name="Jamie Farrar" userId="811697d4-882e-4a00-b0a3-7842ab0010c1" providerId="ADAL" clId="{C1E4FB24-6ACD-3A43-BECD-D873855C34A8}" dt="2024-05-03T17:01:04.477" v="699"/>
          <ac:cxnSpMkLst>
            <pc:docMk/>
            <pc:sldMk cId="422984108" sldId="284"/>
            <ac:cxnSpMk id="99" creationId="{D8862BA4-EA71-A7B3-61F0-4979CBFDDB55}"/>
          </ac:cxnSpMkLst>
        </pc:cxnChg>
        <pc:cxnChg chg="mod">
          <ac:chgData name="Jamie Farrar" userId="811697d4-882e-4a00-b0a3-7842ab0010c1" providerId="ADAL" clId="{C1E4FB24-6ACD-3A43-BECD-D873855C34A8}" dt="2024-05-03T17:01:04.477" v="699"/>
          <ac:cxnSpMkLst>
            <pc:docMk/>
            <pc:sldMk cId="422984108" sldId="284"/>
            <ac:cxnSpMk id="100" creationId="{CE3F67EA-6E8D-2ABB-5ECC-B8A7D18C1FDB}"/>
          </ac:cxnSpMkLst>
        </pc:cxnChg>
        <pc:cxnChg chg="mod">
          <ac:chgData name="Jamie Farrar" userId="811697d4-882e-4a00-b0a3-7842ab0010c1" providerId="ADAL" clId="{C1E4FB24-6ACD-3A43-BECD-D873855C34A8}" dt="2024-05-03T17:01:04.477" v="699"/>
          <ac:cxnSpMkLst>
            <pc:docMk/>
            <pc:sldMk cId="422984108" sldId="284"/>
            <ac:cxnSpMk id="101" creationId="{A22B56B2-A13B-3796-A8E3-027B490BBCF2}"/>
          </ac:cxnSpMkLst>
        </pc:cxnChg>
        <pc:cxnChg chg="mod">
          <ac:chgData name="Jamie Farrar" userId="811697d4-882e-4a00-b0a3-7842ab0010c1" providerId="ADAL" clId="{C1E4FB24-6ACD-3A43-BECD-D873855C34A8}" dt="2024-05-03T17:01:04.477" v="699"/>
          <ac:cxnSpMkLst>
            <pc:docMk/>
            <pc:sldMk cId="422984108" sldId="284"/>
            <ac:cxnSpMk id="102" creationId="{C40BDCB7-0436-F333-1DDA-E4CB92FB1108}"/>
          </ac:cxnSpMkLst>
        </pc:cxnChg>
        <pc:cxnChg chg="mod">
          <ac:chgData name="Jamie Farrar" userId="811697d4-882e-4a00-b0a3-7842ab0010c1" providerId="ADAL" clId="{C1E4FB24-6ACD-3A43-BECD-D873855C34A8}" dt="2024-05-03T17:01:04.477" v="699"/>
          <ac:cxnSpMkLst>
            <pc:docMk/>
            <pc:sldMk cId="422984108" sldId="284"/>
            <ac:cxnSpMk id="103" creationId="{5F3F9C87-538F-DE8D-88EB-CB168FC10F84}"/>
          </ac:cxnSpMkLst>
        </pc:cxnChg>
        <pc:cxnChg chg="mod">
          <ac:chgData name="Jamie Farrar" userId="811697d4-882e-4a00-b0a3-7842ab0010c1" providerId="ADAL" clId="{C1E4FB24-6ACD-3A43-BECD-D873855C34A8}" dt="2024-05-03T17:01:04.477" v="699"/>
          <ac:cxnSpMkLst>
            <pc:docMk/>
            <pc:sldMk cId="422984108" sldId="284"/>
            <ac:cxnSpMk id="104" creationId="{EA98C068-2873-CC41-DF5A-976C40BF20CA}"/>
          </ac:cxnSpMkLst>
        </pc:cxnChg>
      </pc:sldChg>
      <pc:sldChg chg="addSp delSp modSp mod modClrScheme chgLayout">
        <pc:chgData name="Jamie Farrar" userId="811697d4-882e-4a00-b0a3-7842ab0010c1" providerId="ADAL" clId="{C1E4FB24-6ACD-3A43-BECD-D873855C34A8}" dt="2024-05-03T17:26:23.225" v="812" actId="20577"/>
        <pc:sldMkLst>
          <pc:docMk/>
          <pc:sldMk cId="2968577391" sldId="285"/>
        </pc:sldMkLst>
        <pc:spChg chg="mod ord">
          <ac:chgData name="Jamie Farrar" userId="811697d4-882e-4a00-b0a3-7842ab0010c1" providerId="ADAL" clId="{C1E4FB24-6ACD-3A43-BECD-D873855C34A8}" dt="2024-05-03T17:26:23.225" v="812" actId="20577"/>
          <ac:spMkLst>
            <pc:docMk/>
            <pc:sldMk cId="2968577391" sldId="285"/>
            <ac:spMk id="2" creationId="{0A75FB01-E17A-1887-3DF8-6CB6C35834EB}"/>
          </ac:spMkLst>
        </pc:spChg>
        <pc:spChg chg="add del mod ord">
          <ac:chgData name="Jamie Farrar" userId="811697d4-882e-4a00-b0a3-7842ab0010c1" providerId="ADAL" clId="{C1E4FB24-6ACD-3A43-BECD-D873855C34A8}" dt="2024-05-03T16:59:44.118" v="691" actId="478"/>
          <ac:spMkLst>
            <pc:docMk/>
            <pc:sldMk cId="2968577391" sldId="285"/>
            <ac:spMk id="3" creationId="{A8280FBD-AA68-F42E-877A-031137C68010}"/>
          </ac:spMkLst>
        </pc:spChg>
        <pc:graphicFrameChg chg="mod">
          <ac:chgData name="Jamie Farrar" userId="811697d4-882e-4a00-b0a3-7842ab0010c1" providerId="ADAL" clId="{C1E4FB24-6ACD-3A43-BECD-D873855C34A8}" dt="2024-05-03T16:59:47.737" v="692" actId="1076"/>
          <ac:graphicFrameMkLst>
            <pc:docMk/>
            <pc:sldMk cId="2968577391" sldId="285"/>
            <ac:graphicFrameMk id="5" creationId="{FD351861-68F6-24E8-6A58-556F336A7FF5}"/>
          </ac:graphicFrameMkLst>
        </pc:graphicFrameChg>
      </pc:sldChg>
      <pc:sldChg chg="modSp mod modClrScheme chgLayout">
        <pc:chgData name="Jamie Farrar" userId="811697d4-882e-4a00-b0a3-7842ab0010c1" providerId="ADAL" clId="{C1E4FB24-6ACD-3A43-BECD-D873855C34A8}" dt="2024-05-03T17:27:09.421" v="815" actId="1076"/>
        <pc:sldMkLst>
          <pc:docMk/>
          <pc:sldMk cId="1600944961" sldId="286"/>
        </pc:sldMkLst>
        <pc:spChg chg="mod ord">
          <ac:chgData name="Jamie Farrar" userId="811697d4-882e-4a00-b0a3-7842ab0010c1" providerId="ADAL" clId="{C1E4FB24-6ACD-3A43-BECD-D873855C34A8}" dt="2024-05-03T17:27:09.421" v="815" actId="1076"/>
          <ac:spMkLst>
            <pc:docMk/>
            <pc:sldMk cId="1600944961" sldId="286"/>
            <ac:spMk id="2" creationId="{DFAD2969-7C9E-C3EA-BCA8-1A8C78FDA56B}"/>
          </ac:spMkLst>
        </pc:spChg>
        <pc:spChg chg="mod ord">
          <ac:chgData name="Jamie Farrar" userId="811697d4-882e-4a00-b0a3-7842ab0010c1" providerId="ADAL" clId="{C1E4FB24-6ACD-3A43-BECD-D873855C34A8}" dt="2024-05-03T16:46:59.974" v="688" actId="11"/>
          <ac:spMkLst>
            <pc:docMk/>
            <pc:sldMk cId="1600944961" sldId="286"/>
            <ac:spMk id="3" creationId="{A8769544-591B-D5DC-862E-791F291A1575}"/>
          </ac:spMkLst>
        </pc:spChg>
      </pc:sldChg>
      <pc:sldChg chg="add del">
        <pc:chgData name="Jamie Farrar" userId="811697d4-882e-4a00-b0a3-7842ab0010c1" providerId="ADAL" clId="{C1E4FB24-6ACD-3A43-BECD-D873855C34A8}" dt="2024-05-03T14:47:17.254" v="468" actId="2890"/>
        <pc:sldMkLst>
          <pc:docMk/>
          <pc:sldMk cId="2150032279" sldId="287"/>
        </pc:sldMkLst>
      </pc:sldChg>
      <pc:sldChg chg="add del">
        <pc:chgData name="Jamie Farrar" userId="811697d4-882e-4a00-b0a3-7842ab0010c1" providerId="ADAL" clId="{C1E4FB24-6ACD-3A43-BECD-D873855C34A8}" dt="2024-05-02T18:07:54.326" v="411" actId="2696"/>
        <pc:sldMkLst>
          <pc:docMk/>
          <pc:sldMk cId="2817379116" sldId="287"/>
        </pc:sldMkLst>
      </pc:sldChg>
      <pc:sldChg chg="addSp delSp modSp add mod">
        <pc:chgData name="Jamie Farrar" userId="811697d4-882e-4a00-b0a3-7842ab0010c1" providerId="ADAL" clId="{C1E4FB24-6ACD-3A43-BECD-D873855C34A8}" dt="2024-05-03T17:29:31.664" v="840" actId="1036"/>
        <pc:sldMkLst>
          <pc:docMk/>
          <pc:sldMk cId="3767001745" sldId="287"/>
        </pc:sldMkLst>
        <pc:spChg chg="mod">
          <ac:chgData name="Jamie Farrar" userId="811697d4-882e-4a00-b0a3-7842ab0010c1" providerId="ADAL" clId="{C1E4FB24-6ACD-3A43-BECD-D873855C34A8}" dt="2024-05-03T17:29:23.537" v="835" actId="1076"/>
          <ac:spMkLst>
            <pc:docMk/>
            <pc:sldMk cId="3767001745" sldId="287"/>
            <ac:spMk id="2" creationId="{C182F3A8-D577-40C2-963B-7FB2E7D25CB9}"/>
          </ac:spMkLst>
        </pc:spChg>
        <pc:spChg chg="add del mod">
          <ac:chgData name="Jamie Farrar" userId="811697d4-882e-4a00-b0a3-7842ab0010c1" providerId="ADAL" clId="{C1E4FB24-6ACD-3A43-BECD-D873855C34A8}" dt="2024-05-03T14:50:35.014" v="491" actId="478"/>
          <ac:spMkLst>
            <pc:docMk/>
            <pc:sldMk cId="3767001745" sldId="287"/>
            <ac:spMk id="4" creationId="{755DDC3C-A3B0-66C5-7F6D-FA1E86F48558}"/>
          </ac:spMkLst>
        </pc:spChg>
        <pc:spChg chg="del mod">
          <ac:chgData name="Jamie Farrar" userId="811697d4-882e-4a00-b0a3-7842ab0010c1" providerId="ADAL" clId="{C1E4FB24-6ACD-3A43-BECD-D873855C34A8}" dt="2024-05-03T15:22:40.323" v="509" actId="478"/>
          <ac:spMkLst>
            <pc:docMk/>
            <pc:sldMk cId="3767001745" sldId="287"/>
            <ac:spMk id="5" creationId="{654D6EE9-B3CA-AC44-BD21-AAF9BC5C8A43}"/>
          </ac:spMkLst>
        </pc:spChg>
        <pc:spChg chg="mod topLvl">
          <ac:chgData name="Jamie Farrar" userId="811697d4-882e-4a00-b0a3-7842ab0010c1" providerId="ADAL" clId="{C1E4FB24-6ACD-3A43-BECD-D873855C34A8}" dt="2024-05-03T15:40:35.784" v="556" actId="164"/>
          <ac:spMkLst>
            <pc:docMk/>
            <pc:sldMk cId="3767001745" sldId="287"/>
            <ac:spMk id="6" creationId="{CDF582AB-DBB8-6450-64DD-627D8DA4AA78}"/>
          </ac:spMkLst>
        </pc:spChg>
        <pc:spChg chg="del mod">
          <ac:chgData name="Jamie Farrar" userId="811697d4-882e-4a00-b0a3-7842ab0010c1" providerId="ADAL" clId="{C1E4FB24-6ACD-3A43-BECD-D873855C34A8}" dt="2024-05-03T14:50:37.999" v="492" actId="478"/>
          <ac:spMkLst>
            <pc:docMk/>
            <pc:sldMk cId="3767001745" sldId="287"/>
            <ac:spMk id="7" creationId="{A28BBF57-0669-ADD7-CA8C-AD8689710254}"/>
          </ac:spMkLst>
        </pc:spChg>
        <pc:spChg chg="del mod">
          <ac:chgData name="Jamie Farrar" userId="811697d4-882e-4a00-b0a3-7842ab0010c1" providerId="ADAL" clId="{C1E4FB24-6ACD-3A43-BECD-D873855C34A8}" dt="2024-05-03T15:30:46.625" v="517" actId="478"/>
          <ac:spMkLst>
            <pc:docMk/>
            <pc:sldMk cId="3767001745" sldId="287"/>
            <ac:spMk id="8" creationId="{7C5FF4BD-4488-52EA-39EE-9FD1C4D36A68}"/>
          </ac:spMkLst>
        </pc:spChg>
        <pc:spChg chg="mod topLvl">
          <ac:chgData name="Jamie Farrar" userId="811697d4-882e-4a00-b0a3-7842ab0010c1" providerId="ADAL" clId="{C1E4FB24-6ACD-3A43-BECD-D873855C34A8}" dt="2024-05-03T15:40:35.784" v="556" actId="164"/>
          <ac:spMkLst>
            <pc:docMk/>
            <pc:sldMk cId="3767001745" sldId="287"/>
            <ac:spMk id="9" creationId="{675127FF-AD8C-5FFF-910B-F5C1173A4468}"/>
          </ac:spMkLst>
        </pc:spChg>
        <pc:spChg chg="del mod">
          <ac:chgData name="Jamie Farrar" userId="811697d4-882e-4a00-b0a3-7842ab0010c1" providerId="ADAL" clId="{C1E4FB24-6ACD-3A43-BECD-D873855C34A8}" dt="2024-05-03T14:50:40.310" v="493" actId="478"/>
          <ac:spMkLst>
            <pc:docMk/>
            <pc:sldMk cId="3767001745" sldId="287"/>
            <ac:spMk id="10" creationId="{55152A76-C138-268B-7FD3-F9D2C45EED4F}"/>
          </ac:spMkLst>
        </pc:spChg>
        <pc:spChg chg="del mod">
          <ac:chgData name="Jamie Farrar" userId="811697d4-882e-4a00-b0a3-7842ab0010c1" providerId="ADAL" clId="{C1E4FB24-6ACD-3A43-BECD-D873855C34A8}" dt="2024-05-03T15:38:09.429" v="525" actId="478"/>
          <ac:spMkLst>
            <pc:docMk/>
            <pc:sldMk cId="3767001745" sldId="287"/>
            <ac:spMk id="11" creationId="{B749DDB7-0E78-B842-E55C-7841B74A915F}"/>
          </ac:spMkLst>
        </pc:spChg>
        <pc:spChg chg="mod topLvl">
          <ac:chgData name="Jamie Farrar" userId="811697d4-882e-4a00-b0a3-7842ab0010c1" providerId="ADAL" clId="{C1E4FB24-6ACD-3A43-BECD-D873855C34A8}" dt="2024-05-03T15:40:35.784" v="556" actId="164"/>
          <ac:spMkLst>
            <pc:docMk/>
            <pc:sldMk cId="3767001745" sldId="287"/>
            <ac:spMk id="12" creationId="{4C190DEB-A436-185A-9114-67A711CBAF40}"/>
          </ac:spMkLst>
        </pc:spChg>
        <pc:grpChg chg="del mod">
          <ac:chgData name="Jamie Farrar" userId="811697d4-882e-4a00-b0a3-7842ab0010c1" providerId="ADAL" clId="{C1E4FB24-6ACD-3A43-BECD-D873855C34A8}" dt="2024-05-03T15:39:09.743" v="539" actId="165"/>
          <ac:grpSpMkLst>
            <pc:docMk/>
            <pc:sldMk cId="3767001745" sldId="287"/>
            <ac:grpSpMk id="3" creationId="{123AEAF2-C377-BE9C-0751-09F3E254B282}"/>
          </ac:grpSpMkLst>
        </pc:grpChg>
        <pc:grpChg chg="add mod">
          <ac:chgData name="Jamie Farrar" userId="811697d4-882e-4a00-b0a3-7842ab0010c1" providerId="ADAL" clId="{C1E4FB24-6ACD-3A43-BECD-D873855C34A8}" dt="2024-05-03T17:29:31.664" v="840" actId="1036"/>
          <ac:grpSpMkLst>
            <pc:docMk/>
            <pc:sldMk cId="3767001745" sldId="287"/>
            <ac:grpSpMk id="20" creationId="{52510D0B-841D-445F-9335-FD275ED5A2D2}"/>
          </ac:grpSpMkLst>
        </pc:grpChg>
        <pc:graphicFrameChg chg="del">
          <ac:chgData name="Jamie Farrar" userId="811697d4-882e-4a00-b0a3-7842ab0010c1" providerId="ADAL" clId="{C1E4FB24-6ACD-3A43-BECD-D873855C34A8}" dt="2024-05-03T14:49:29.138" v="474" actId="18245"/>
          <ac:graphicFrameMkLst>
            <pc:docMk/>
            <pc:sldMk cId="3767001745" sldId="287"/>
            <ac:graphicFrameMk id="15" creationId="{2B44A66A-6C53-4AF7-5EC3-C4683AF908E6}"/>
          </ac:graphicFrameMkLst>
        </pc:graphicFrameChg>
        <pc:picChg chg="add mod">
          <ac:chgData name="Jamie Farrar" userId="811697d4-882e-4a00-b0a3-7842ab0010c1" providerId="ADAL" clId="{C1E4FB24-6ACD-3A43-BECD-D873855C34A8}" dt="2024-05-03T15:40:35.784" v="556" actId="164"/>
          <ac:picMkLst>
            <pc:docMk/>
            <pc:sldMk cId="3767001745" sldId="287"/>
            <ac:picMk id="14" creationId="{B3036999-5CCD-749D-5B90-A57F2BA702E0}"/>
          </ac:picMkLst>
        </pc:picChg>
        <pc:picChg chg="add mod">
          <ac:chgData name="Jamie Farrar" userId="811697d4-882e-4a00-b0a3-7842ab0010c1" providerId="ADAL" clId="{C1E4FB24-6ACD-3A43-BECD-D873855C34A8}" dt="2024-05-03T15:40:35.784" v="556" actId="164"/>
          <ac:picMkLst>
            <pc:docMk/>
            <pc:sldMk cId="3767001745" sldId="287"/>
            <ac:picMk id="17" creationId="{B7A3C11E-5624-B170-9647-801FBDFB834C}"/>
          </ac:picMkLst>
        </pc:picChg>
        <pc:picChg chg="add mod">
          <ac:chgData name="Jamie Farrar" userId="811697d4-882e-4a00-b0a3-7842ab0010c1" providerId="ADAL" clId="{C1E4FB24-6ACD-3A43-BECD-D873855C34A8}" dt="2024-05-03T15:40:35.784" v="556" actId="164"/>
          <ac:picMkLst>
            <pc:docMk/>
            <pc:sldMk cId="3767001745" sldId="287"/>
            <ac:picMk id="19" creationId="{01842506-7102-28DC-BB40-38B050926AB2}"/>
          </ac:picMkLst>
        </pc:picChg>
      </pc:sldChg>
      <pc:sldChg chg="addSp delSp modSp add mod">
        <pc:chgData name="Jamie Farrar" userId="811697d4-882e-4a00-b0a3-7842ab0010c1" providerId="ADAL" clId="{C1E4FB24-6ACD-3A43-BECD-D873855C34A8}" dt="2024-05-03T18:56:00.520" v="1220" actId="242"/>
        <pc:sldMkLst>
          <pc:docMk/>
          <pc:sldMk cId="1706761175" sldId="288"/>
        </pc:sldMkLst>
        <pc:spChg chg="mod topLvl">
          <ac:chgData name="Jamie Farrar" userId="811697d4-882e-4a00-b0a3-7842ab0010c1" providerId="ADAL" clId="{C1E4FB24-6ACD-3A43-BECD-D873855C34A8}" dt="2024-05-03T17:49:44.621" v="1128" actId="1036"/>
          <ac:spMkLst>
            <pc:docMk/>
            <pc:sldMk cId="1706761175" sldId="288"/>
            <ac:spMk id="3" creationId="{5A6548B8-47C3-58E0-380C-CAB6CBAAF867}"/>
          </ac:spMkLst>
        </pc:spChg>
        <pc:spChg chg="mod topLvl">
          <ac:chgData name="Jamie Farrar" userId="811697d4-882e-4a00-b0a3-7842ab0010c1" providerId="ADAL" clId="{C1E4FB24-6ACD-3A43-BECD-D873855C34A8}" dt="2024-05-03T17:49:34.246" v="1123" actId="1035"/>
          <ac:spMkLst>
            <pc:docMk/>
            <pc:sldMk cId="1706761175" sldId="288"/>
            <ac:spMk id="5" creationId="{283D1161-448B-0774-B5EC-D109CDBCC119}"/>
          </ac:spMkLst>
        </pc:spChg>
        <pc:spChg chg="mod topLvl">
          <ac:chgData name="Jamie Farrar" userId="811697d4-882e-4a00-b0a3-7842ab0010c1" providerId="ADAL" clId="{C1E4FB24-6ACD-3A43-BECD-D873855C34A8}" dt="2024-05-03T17:49:34.246" v="1123" actId="1035"/>
          <ac:spMkLst>
            <pc:docMk/>
            <pc:sldMk cId="1706761175" sldId="288"/>
            <ac:spMk id="6" creationId="{EA173162-772A-AA25-21F0-AAF08B5401AB}"/>
          </ac:spMkLst>
        </pc:spChg>
        <pc:spChg chg="mod topLvl">
          <ac:chgData name="Jamie Farrar" userId="811697d4-882e-4a00-b0a3-7842ab0010c1" providerId="ADAL" clId="{C1E4FB24-6ACD-3A43-BECD-D873855C34A8}" dt="2024-05-03T17:49:34.246" v="1123" actId="1035"/>
          <ac:spMkLst>
            <pc:docMk/>
            <pc:sldMk cId="1706761175" sldId="288"/>
            <ac:spMk id="7" creationId="{1CAE20DD-5490-0B42-EDB9-55D2E1B0A5B0}"/>
          </ac:spMkLst>
        </pc:spChg>
        <pc:spChg chg="mod topLvl">
          <ac:chgData name="Jamie Farrar" userId="811697d4-882e-4a00-b0a3-7842ab0010c1" providerId="ADAL" clId="{C1E4FB24-6ACD-3A43-BECD-D873855C34A8}" dt="2024-05-03T17:49:34.246" v="1123" actId="1035"/>
          <ac:spMkLst>
            <pc:docMk/>
            <pc:sldMk cId="1706761175" sldId="288"/>
            <ac:spMk id="10" creationId="{98BE8E95-93A9-3EB2-6657-CC3BE3EEE612}"/>
          </ac:spMkLst>
        </pc:spChg>
        <pc:spChg chg="mod topLvl">
          <ac:chgData name="Jamie Farrar" userId="811697d4-882e-4a00-b0a3-7842ab0010c1" providerId="ADAL" clId="{C1E4FB24-6ACD-3A43-BECD-D873855C34A8}" dt="2024-05-03T17:49:34.246" v="1123" actId="1035"/>
          <ac:spMkLst>
            <pc:docMk/>
            <pc:sldMk cId="1706761175" sldId="288"/>
            <ac:spMk id="11" creationId="{0E2FC910-5C6F-E2DF-576B-99B028F24273}"/>
          </ac:spMkLst>
        </pc:spChg>
        <pc:spChg chg="mod topLvl">
          <ac:chgData name="Jamie Farrar" userId="811697d4-882e-4a00-b0a3-7842ab0010c1" providerId="ADAL" clId="{C1E4FB24-6ACD-3A43-BECD-D873855C34A8}" dt="2024-05-03T17:49:44.621" v="1128" actId="1036"/>
          <ac:spMkLst>
            <pc:docMk/>
            <pc:sldMk cId="1706761175" sldId="288"/>
            <ac:spMk id="12" creationId="{4FF3D2C4-ADC2-882C-20DA-A4779FAC18F0}"/>
          </ac:spMkLst>
        </pc:spChg>
        <pc:spChg chg="mod topLvl">
          <ac:chgData name="Jamie Farrar" userId="811697d4-882e-4a00-b0a3-7842ab0010c1" providerId="ADAL" clId="{C1E4FB24-6ACD-3A43-BECD-D873855C34A8}" dt="2024-05-03T17:56:54.802" v="1165" actId="208"/>
          <ac:spMkLst>
            <pc:docMk/>
            <pc:sldMk cId="1706761175" sldId="288"/>
            <ac:spMk id="13" creationId="{AE86BB5E-581F-2F06-CF44-169AE8399F29}"/>
          </ac:spMkLst>
        </pc:spChg>
        <pc:spChg chg="mod topLvl">
          <ac:chgData name="Jamie Farrar" userId="811697d4-882e-4a00-b0a3-7842ab0010c1" providerId="ADAL" clId="{C1E4FB24-6ACD-3A43-BECD-D873855C34A8}" dt="2024-05-03T17:56:59.506" v="1166" actId="208"/>
          <ac:spMkLst>
            <pc:docMk/>
            <pc:sldMk cId="1706761175" sldId="288"/>
            <ac:spMk id="14" creationId="{CAF9D6A9-8823-A460-CDEB-20E3A9F0F15D}"/>
          </ac:spMkLst>
        </pc:spChg>
        <pc:spChg chg="mod topLvl">
          <ac:chgData name="Jamie Farrar" userId="811697d4-882e-4a00-b0a3-7842ab0010c1" providerId="ADAL" clId="{C1E4FB24-6ACD-3A43-BECD-D873855C34A8}" dt="2024-05-03T17:49:34.246" v="1123" actId="1035"/>
          <ac:spMkLst>
            <pc:docMk/>
            <pc:sldMk cId="1706761175" sldId="288"/>
            <ac:spMk id="15" creationId="{3EE63C5C-F5C9-562A-080D-B1127352B24B}"/>
          </ac:spMkLst>
        </pc:spChg>
        <pc:spChg chg="mod topLvl">
          <ac:chgData name="Jamie Farrar" userId="811697d4-882e-4a00-b0a3-7842ab0010c1" providerId="ADAL" clId="{C1E4FB24-6ACD-3A43-BECD-D873855C34A8}" dt="2024-05-03T17:49:34.246" v="1123" actId="1035"/>
          <ac:spMkLst>
            <pc:docMk/>
            <pc:sldMk cId="1706761175" sldId="288"/>
            <ac:spMk id="25" creationId="{0C3ACF3F-9118-5BC3-5DDF-EA53C5146AD4}"/>
          </ac:spMkLst>
        </pc:spChg>
        <pc:spChg chg="mod topLvl">
          <ac:chgData name="Jamie Farrar" userId="811697d4-882e-4a00-b0a3-7842ab0010c1" providerId="ADAL" clId="{C1E4FB24-6ACD-3A43-BECD-D873855C34A8}" dt="2024-05-03T18:00:13.634" v="1196" actId="1035"/>
          <ac:spMkLst>
            <pc:docMk/>
            <pc:sldMk cId="1706761175" sldId="288"/>
            <ac:spMk id="27" creationId="{DCBADD9C-2EDC-6FFA-E411-D1E584115ABB}"/>
          </ac:spMkLst>
        </pc:spChg>
        <pc:spChg chg="mod topLvl">
          <ac:chgData name="Jamie Farrar" userId="811697d4-882e-4a00-b0a3-7842ab0010c1" providerId="ADAL" clId="{C1E4FB24-6ACD-3A43-BECD-D873855C34A8}" dt="2024-05-03T17:51:33.322" v="1148" actId="14100"/>
          <ac:spMkLst>
            <pc:docMk/>
            <pc:sldMk cId="1706761175" sldId="288"/>
            <ac:spMk id="28" creationId="{75FDE61B-662B-122B-1E9B-2834DE25BCBE}"/>
          </ac:spMkLst>
        </pc:spChg>
        <pc:spChg chg="mod topLvl">
          <ac:chgData name="Jamie Farrar" userId="811697d4-882e-4a00-b0a3-7842ab0010c1" providerId="ADAL" clId="{C1E4FB24-6ACD-3A43-BECD-D873855C34A8}" dt="2024-05-03T17:51:29.073" v="1147" actId="14100"/>
          <ac:spMkLst>
            <pc:docMk/>
            <pc:sldMk cId="1706761175" sldId="288"/>
            <ac:spMk id="30" creationId="{283D2DD7-4ACE-48EF-E3BE-8E0D951584F4}"/>
          </ac:spMkLst>
        </pc:spChg>
        <pc:spChg chg="mod topLvl">
          <ac:chgData name="Jamie Farrar" userId="811697d4-882e-4a00-b0a3-7842ab0010c1" providerId="ADAL" clId="{C1E4FB24-6ACD-3A43-BECD-D873855C34A8}" dt="2024-05-03T17:49:34.246" v="1123" actId="1035"/>
          <ac:spMkLst>
            <pc:docMk/>
            <pc:sldMk cId="1706761175" sldId="288"/>
            <ac:spMk id="37" creationId="{EBFE3CF7-538E-BDB8-BB9D-FA2BE2E761FE}"/>
          </ac:spMkLst>
        </pc:spChg>
        <pc:spChg chg="mod topLvl">
          <ac:chgData name="Jamie Farrar" userId="811697d4-882e-4a00-b0a3-7842ab0010c1" providerId="ADAL" clId="{C1E4FB24-6ACD-3A43-BECD-D873855C34A8}" dt="2024-05-03T17:49:34.246" v="1123" actId="1035"/>
          <ac:spMkLst>
            <pc:docMk/>
            <pc:sldMk cId="1706761175" sldId="288"/>
            <ac:spMk id="38" creationId="{98EEB601-40D9-C1F2-5F61-A6F437B4D2FA}"/>
          </ac:spMkLst>
        </pc:spChg>
        <pc:spChg chg="mod topLvl">
          <ac:chgData name="Jamie Farrar" userId="811697d4-882e-4a00-b0a3-7842ab0010c1" providerId="ADAL" clId="{C1E4FB24-6ACD-3A43-BECD-D873855C34A8}" dt="2024-05-03T18:56:00.520" v="1220" actId="242"/>
          <ac:spMkLst>
            <pc:docMk/>
            <pc:sldMk cId="1706761175" sldId="288"/>
            <ac:spMk id="39" creationId="{E3670516-BDD1-A144-DE4B-EAF6F8F75598}"/>
          </ac:spMkLst>
        </pc:spChg>
        <pc:spChg chg="mod topLvl">
          <ac:chgData name="Jamie Farrar" userId="811697d4-882e-4a00-b0a3-7842ab0010c1" providerId="ADAL" clId="{C1E4FB24-6ACD-3A43-BECD-D873855C34A8}" dt="2024-05-03T17:49:34.246" v="1123" actId="1035"/>
          <ac:spMkLst>
            <pc:docMk/>
            <pc:sldMk cId="1706761175" sldId="288"/>
            <ac:spMk id="40" creationId="{BBAD859A-8C44-87CA-FD29-17C16ACBB088}"/>
          </ac:spMkLst>
        </pc:spChg>
        <pc:spChg chg="mod topLvl">
          <ac:chgData name="Jamie Farrar" userId="811697d4-882e-4a00-b0a3-7842ab0010c1" providerId="ADAL" clId="{C1E4FB24-6ACD-3A43-BECD-D873855C34A8}" dt="2024-05-03T17:57:18.439" v="1170" actId="207"/>
          <ac:spMkLst>
            <pc:docMk/>
            <pc:sldMk cId="1706761175" sldId="288"/>
            <ac:spMk id="41" creationId="{E8D3C8D7-BF1C-83A0-224B-E8E498A06116}"/>
          </ac:spMkLst>
        </pc:spChg>
        <pc:spChg chg="mod topLvl">
          <ac:chgData name="Jamie Farrar" userId="811697d4-882e-4a00-b0a3-7842ab0010c1" providerId="ADAL" clId="{C1E4FB24-6ACD-3A43-BECD-D873855C34A8}" dt="2024-05-03T17:57:03.806" v="1168" actId="208"/>
          <ac:spMkLst>
            <pc:docMk/>
            <pc:sldMk cId="1706761175" sldId="288"/>
            <ac:spMk id="42" creationId="{108A38D8-9DA6-1386-AEBA-491FC0590574}"/>
          </ac:spMkLst>
        </pc:spChg>
        <pc:spChg chg="mod topLvl">
          <ac:chgData name="Jamie Farrar" userId="811697d4-882e-4a00-b0a3-7842ab0010c1" providerId="ADAL" clId="{C1E4FB24-6ACD-3A43-BECD-D873855C34A8}" dt="2024-05-03T17:49:34.246" v="1123" actId="1035"/>
          <ac:spMkLst>
            <pc:docMk/>
            <pc:sldMk cId="1706761175" sldId="288"/>
            <ac:spMk id="43" creationId="{E8CFBBE8-CB5A-CBA5-317F-CBCD746B295E}"/>
          </ac:spMkLst>
        </pc:spChg>
        <pc:spChg chg="mod topLvl">
          <ac:chgData name="Jamie Farrar" userId="811697d4-882e-4a00-b0a3-7842ab0010c1" providerId="ADAL" clId="{C1E4FB24-6ACD-3A43-BECD-D873855C34A8}" dt="2024-05-03T17:49:34.246" v="1123" actId="1035"/>
          <ac:spMkLst>
            <pc:docMk/>
            <pc:sldMk cId="1706761175" sldId="288"/>
            <ac:spMk id="44" creationId="{59C1238C-F7C0-C6A3-496F-15A72290ECA7}"/>
          </ac:spMkLst>
        </pc:spChg>
        <pc:spChg chg="mod topLvl">
          <ac:chgData name="Jamie Farrar" userId="811697d4-882e-4a00-b0a3-7842ab0010c1" providerId="ADAL" clId="{C1E4FB24-6ACD-3A43-BECD-D873855C34A8}" dt="2024-05-03T17:49:34.246" v="1123" actId="1035"/>
          <ac:spMkLst>
            <pc:docMk/>
            <pc:sldMk cId="1706761175" sldId="288"/>
            <ac:spMk id="45" creationId="{D36E6104-1738-A618-92AA-050008EF462D}"/>
          </ac:spMkLst>
        </pc:spChg>
        <pc:spChg chg="mod topLvl">
          <ac:chgData name="Jamie Farrar" userId="811697d4-882e-4a00-b0a3-7842ab0010c1" providerId="ADAL" clId="{C1E4FB24-6ACD-3A43-BECD-D873855C34A8}" dt="2024-05-03T18:04:41.827" v="1208" actId="1038"/>
          <ac:spMkLst>
            <pc:docMk/>
            <pc:sldMk cId="1706761175" sldId="288"/>
            <ac:spMk id="48" creationId="{58550994-696C-CE60-8233-73B83546B9C9}"/>
          </ac:spMkLst>
        </pc:spChg>
        <pc:spChg chg="mod topLvl">
          <ac:chgData name="Jamie Farrar" userId="811697d4-882e-4a00-b0a3-7842ab0010c1" providerId="ADAL" clId="{C1E4FB24-6ACD-3A43-BECD-D873855C34A8}" dt="2024-05-03T18:00:10.371" v="1193" actId="1035"/>
          <ac:spMkLst>
            <pc:docMk/>
            <pc:sldMk cId="1706761175" sldId="288"/>
            <ac:spMk id="50" creationId="{D359915C-3BD7-F426-C768-A9E4BAC6CE2A}"/>
          </ac:spMkLst>
        </pc:spChg>
        <pc:spChg chg="mod topLvl">
          <ac:chgData name="Jamie Farrar" userId="811697d4-882e-4a00-b0a3-7842ab0010c1" providerId="ADAL" clId="{C1E4FB24-6ACD-3A43-BECD-D873855C34A8}" dt="2024-05-03T18:04:48.780" v="1214" actId="1038"/>
          <ac:spMkLst>
            <pc:docMk/>
            <pc:sldMk cId="1706761175" sldId="288"/>
            <ac:spMk id="51" creationId="{F374AC91-7633-251B-0650-726C82618BA3}"/>
          </ac:spMkLst>
        </pc:spChg>
        <pc:spChg chg="mod topLvl">
          <ac:chgData name="Jamie Farrar" userId="811697d4-882e-4a00-b0a3-7842ab0010c1" providerId="ADAL" clId="{C1E4FB24-6ACD-3A43-BECD-D873855C34A8}" dt="2024-05-03T17:51:12.702" v="1143" actId="14100"/>
          <ac:spMkLst>
            <pc:docMk/>
            <pc:sldMk cId="1706761175" sldId="288"/>
            <ac:spMk id="53" creationId="{D0A873E0-4682-151A-85C2-E3B8AC29C197}"/>
          </ac:spMkLst>
        </pc:spChg>
        <pc:spChg chg="mod topLvl">
          <ac:chgData name="Jamie Farrar" userId="811697d4-882e-4a00-b0a3-7842ab0010c1" providerId="ADAL" clId="{C1E4FB24-6ACD-3A43-BECD-D873855C34A8}" dt="2024-05-03T18:04:34.130" v="1205" actId="1037"/>
          <ac:spMkLst>
            <pc:docMk/>
            <pc:sldMk cId="1706761175" sldId="288"/>
            <ac:spMk id="57" creationId="{DD246D64-6367-151D-C03A-BACC6E1A5D5C}"/>
          </ac:spMkLst>
        </pc:spChg>
        <pc:spChg chg="mod topLvl">
          <ac:chgData name="Jamie Farrar" userId="811697d4-882e-4a00-b0a3-7842ab0010c1" providerId="ADAL" clId="{C1E4FB24-6ACD-3A43-BECD-D873855C34A8}" dt="2024-05-03T17:49:34.246" v="1123" actId="1035"/>
          <ac:spMkLst>
            <pc:docMk/>
            <pc:sldMk cId="1706761175" sldId="288"/>
            <ac:spMk id="58" creationId="{07E8E85D-214D-5801-B4BE-DDD7FEE92426}"/>
          </ac:spMkLst>
        </pc:spChg>
        <pc:spChg chg="mod topLvl">
          <ac:chgData name="Jamie Farrar" userId="811697d4-882e-4a00-b0a3-7842ab0010c1" providerId="ADAL" clId="{C1E4FB24-6ACD-3A43-BECD-D873855C34A8}" dt="2024-05-03T17:49:34.246" v="1123" actId="1035"/>
          <ac:spMkLst>
            <pc:docMk/>
            <pc:sldMk cId="1706761175" sldId="288"/>
            <ac:spMk id="59" creationId="{927A67F0-D786-FB9F-F62D-9496B81D4517}"/>
          </ac:spMkLst>
        </pc:spChg>
        <pc:grpChg chg="add del mod topLvl">
          <ac:chgData name="Jamie Farrar" userId="811697d4-882e-4a00-b0a3-7842ab0010c1" providerId="ADAL" clId="{C1E4FB24-6ACD-3A43-BECD-D873855C34A8}" dt="2024-05-03T17:42:23.181" v="896" actId="165"/>
          <ac:grpSpMkLst>
            <pc:docMk/>
            <pc:sldMk cId="1706761175" sldId="288"/>
            <ac:grpSpMk id="18" creationId="{372336A4-9838-69C3-1578-77524F47D2C9}"/>
          </ac:grpSpMkLst>
        </pc:grpChg>
        <pc:grpChg chg="del">
          <ac:chgData name="Jamie Farrar" userId="811697d4-882e-4a00-b0a3-7842ab0010c1" providerId="ADAL" clId="{C1E4FB24-6ACD-3A43-BECD-D873855C34A8}" dt="2024-05-03T17:41:56.135" v="885" actId="165"/>
          <ac:grpSpMkLst>
            <pc:docMk/>
            <pc:sldMk cId="1706761175" sldId="288"/>
            <ac:grpSpMk id="19" creationId="{9ACDB292-B6A0-13DD-B679-6D99A68E8E36}"/>
          </ac:grpSpMkLst>
        </pc:grpChg>
        <pc:grpChg chg="add del mod">
          <ac:chgData name="Jamie Farrar" userId="811697d4-882e-4a00-b0a3-7842ab0010c1" providerId="ADAL" clId="{C1E4FB24-6ACD-3A43-BECD-D873855C34A8}" dt="2024-05-03T17:46:05.928" v="954" actId="165"/>
          <ac:grpSpMkLst>
            <pc:docMk/>
            <pc:sldMk cId="1706761175" sldId="288"/>
            <ac:grpSpMk id="21" creationId="{BA44E514-FB08-A03B-771D-E00E0253FC65}"/>
          </ac:grpSpMkLst>
        </pc:grpChg>
        <pc:grpChg chg="add mod">
          <ac:chgData name="Jamie Farrar" userId="811697d4-882e-4a00-b0a3-7842ab0010c1" providerId="ADAL" clId="{C1E4FB24-6ACD-3A43-BECD-D873855C34A8}" dt="2024-05-03T17:47:01.027" v="1026" actId="164"/>
          <ac:grpSpMkLst>
            <pc:docMk/>
            <pc:sldMk cId="1706761175" sldId="288"/>
            <ac:grpSpMk id="22" creationId="{8F836599-D9BD-B064-96CD-955284CC143E}"/>
          </ac:grpSpMkLst>
        </pc:grpChg>
        <pc:grpChg chg="add del mod">
          <ac:chgData name="Jamie Farrar" userId="811697d4-882e-4a00-b0a3-7842ab0010c1" providerId="ADAL" clId="{C1E4FB24-6ACD-3A43-BECD-D873855C34A8}" dt="2024-05-03T17:49:07.756" v="1087" actId="165"/>
          <ac:grpSpMkLst>
            <pc:docMk/>
            <pc:sldMk cId="1706761175" sldId="288"/>
            <ac:grpSpMk id="23" creationId="{56D91361-450F-A778-D478-4A84AEF50E3B}"/>
          </ac:grpSpMkLst>
        </pc:grpChg>
        <pc:picChg chg="add del mod topLvl">
          <ac:chgData name="Jamie Farrar" userId="811697d4-882e-4a00-b0a3-7842ab0010c1" providerId="ADAL" clId="{C1E4FB24-6ACD-3A43-BECD-D873855C34A8}" dt="2024-05-03T17:50:33.486" v="1137" actId="478"/>
          <ac:picMkLst>
            <pc:docMk/>
            <pc:sldMk cId="1706761175" sldId="288"/>
            <ac:picMk id="17" creationId="{3E3A0041-EB1C-F415-0895-FD5B7A57DF70}"/>
          </ac:picMkLst>
        </pc:picChg>
        <pc:picChg chg="del mod topLvl">
          <ac:chgData name="Jamie Farrar" userId="811697d4-882e-4a00-b0a3-7842ab0010c1" providerId="ADAL" clId="{C1E4FB24-6ACD-3A43-BECD-D873855C34A8}" dt="2024-05-03T17:59:23.874" v="1180" actId="478"/>
          <ac:picMkLst>
            <pc:docMk/>
            <pc:sldMk cId="1706761175" sldId="288"/>
            <ac:picMk id="24" creationId="{24B20B2D-E992-F52A-E5F6-EC4C297BD58E}"/>
          </ac:picMkLst>
        </pc:picChg>
        <pc:picChg chg="del mod topLvl">
          <ac:chgData name="Jamie Farrar" userId="811697d4-882e-4a00-b0a3-7842ab0010c1" providerId="ADAL" clId="{C1E4FB24-6ACD-3A43-BECD-D873855C34A8}" dt="2024-05-03T17:59:15.989" v="1178" actId="478"/>
          <ac:picMkLst>
            <pc:docMk/>
            <pc:sldMk cId="1706761175" sldId="288"/>
            <ac:picMk id="26" creationId="{A71ED6CB-3A2B-DCA5-176F-C90B3DA0FE3A}"/>
          </ac:picMkLst>
        </pc:picChg>
        <pc:picChg chg="del mod topLvl">
          <ac:chgData name="Jamie Farrar" userId="811697d4-882e-4a00-b0a3-7842ab0010c1" providerId="ADAL" clId="{C1E4FB24-6ACD-3A43-BECD-D873855C34A8}" dt="2024-05-03T17:50:16.241" v="1131" actId="478"/>
          <ac:picMkLst>
            <pc:docMk/>
            <pc:sldMk cId="1706761175" sldId="288"/>
            <ac:picMk id="29" creationId="{BF676F4D-5235-3308-AFD1-75F2EE3A6271}"/>
          </ac:picMkLst>
        </pc:picChg>
        <pc:picChg chg="add mod">
          <ac:chgData name="Jamie Farrar" userId="811697d4-882e-4a00-b0a3-7842ab0010c1" providerId="ADAL" clId="{C1E4FB24-6ACD-3A43-BECD-D873855C34A8}" dt="2024-05-03T17:50:22.982" v="1134" actId="1076"/>
          <ac:picMkLst>
            <pc:docMk/>
            <pc:sldMk cId="1706761175" sldId="288"/>
            <ac:picMk id="31" creationId="{8C0D5B04-DC48-F561-12D1-03587F05A57C}"/>
          </ac:picMkLst>
        </pc:picChg>
        <pc:picChg chg="add mod">
          <ac:chgData name="Jamie Farrar" userId="811697d4-882e-4a00-b0a3-7842ab0010c1" providerId="ADAL" clId="{C1E4FB24-6ACD-3A43-BECD-D873855C34A8}" dt="2024-05-03T17:52:06.292" v="1155" actId="1036"/>
          <ac:picMkLst>
            <pc:docMk/>
            <pc:sldMk cId="1706761175" sldId="288"/>
            <ac:picMk id="33" creationId="{0A2DAE0D-C18E-9759-81C1-2C73F2B33D58}"/>
          </ac:picMkLst>
        </pc:picChg>
        <pc:picChg chg="add mod">
          <ac:chgData name="Jamie Farrar" userId="811697d4-882e-4a00-b0a3-7842ab0010c1" providerId="ADAL" clId="{C1E4FB24-6ACD-3A43-BECD-D873855C34A8}" dt="2024-05-03T17:51:42.814" v="1150" actId="1038"/>
          <ac:picMkLst>
            <pc:docMk/>
            <pc:sldMk cId="1706761175" sldId="288"/>
            <ac:picMk id="34" creationId="{6557C460-815A-CCDC-2232-B361515F1788}"/>
          </ac:picMkLst>
        </pc:picChg>
        <pc:picChg chg="add mod">
          <ac:chgData name="Jamie Farrar" userId="811697d4-882e-4a00-b0a3-7842ab0010c1" providerId="ADAL" clId="{C1E4FB24-6ACD-3A43-BECD-D873855C34A8}" dt="2024-05-03T18:04:41.827" v="1208" actId="1038"/>
          <ac:picMkLst>
            <pc:docMk/>
            <pc:sldMk cId="1706761175" sldId="288"/>
            <ac:picMk id="35" creationId="{65784C7C-2670-4507-8467-E1A40963FD13}"/>
          </ac:picMkLst>
        </pc:picChg>
        <pc:picChg chg="add mod">
          <ac:chgData name="Jamie Farrar" userId="811697d4-882e-4a00-b0a3-7842ab0010c1" providerId="ADAL" clId="{C1E4FB24-6ACD-3A43-BECD-D873855C34A8}" dt="2024-05-03T17:52:29.756" v="1164" actId="571"/>
          <ac:picMkLst>
            <pc:docMk/>
            <pc:sldMk cId="1706761175" sldId="288"/>
            <ac:picMk id="36" creationId="{6EF8D983-DAC0-4709-9176-007A5BE8CDB2}"/>
          </ac:picMkLst>
        </pc:picChg>
        <pc:picChg chg="del mod topLvl">
          <ac:chgData name="Jamie Farrar" userId="811697d4-882e-4a00-b0a3-7842ab0010c1" providerId="ADAL" clId="{C1E4FB24-6ACD-3A43-BECD-D873855C34A8}" dt="2024-05-03T17:51:54.030" v="1151" actId="478"/>
          <ac:picMkLst>
            <pc:docMk/>
            <pc:sldMk cId="1706761175" sldId="288"/>
            <ac:picMk id="46" creationId="{5CCA4ECA-C3C6-4BB4-1F42-813F44A5F7B7}"/>
          </ac:picMkLst>
        </pc:picChg>
        <pc:picChg chg="del mod topLvl">
          <ac:chgData name="Jamie Farrar" userId="811697d4-882e-4a00-b0a3-7842ab0010c1" providerId="ADAL" clId="{C1E4FB24-6ACD-3A43-BECD-D873855C34A8}" dt="2024-05-03T17:59:46.383" v="1186" actId="478"/>
          <ac:picMkLst>
            <pc:docMk/>
            <pc:sldMk cId="1706761175" sldId="288"/>
            <ac:picMk id="47" creationId="{7C1239E6-BD08-8682-ABC4-A67FAFFC4C73}"/>
          </ac:picMkLst>
        </pc:picChg>
        <pc:picChg chg="del mod topLvl">
          <ac:chgData name="Jamie Farrar" userId="811697d4-882e-4a00-b0a3-7842ab0010c1" providerId="ADAL" clId="{C1E4FB24-6ACD-3A43-BECD-D873855C34A8}" dt="2024-05-03T17:59:38.930" v="1184" actId="478"/>
          <ac:picMkLst>
            <pc:docMk/>
            <pc:sldMk cId="1706761175" sldId="288"/>
            <ac:picMk id="49" creationId="{1D82B582-8F2D-86FC-0E92-16434FED3F77}"/>
          </ac:picMkLst>
        </pc:picChg>
        <pc:picChg chg="del mod topLvl">
          <ac:chgData name="Jamie Farrar" userId="811697d4-882e-4a00-b0a3-7842ab0010c1" providerId="ADAL" clId="{C1E4FB24-6ACD-3A43-BECD-D873855C34A8}" dt="2024-05-03T17:50:53.867" v="1139" actId="478"/>
          <ac:picMkLst>
            <pc:docMk/>
            <pc:sldMk cId="1706761175" sldId="288"/>
            <ac:picMk id="52" creationId="{C76B52A6-28F5-5D1E-DD80-D3EE377C54A3}"/>
          </ac:picMkLst>
        </pc:picChg>
        <pc:picChg chg="del mod topLvl">
          <ac:chgData name="Jamie Farrar" userId="811697d4-882e-4a00-b0a3-7842ab0010c1" providerId="ADAL" clId="{C1E4FB24-6ACD-3A43-BECD-D873855C34A8}" dt="2024-05-03T18:00:18.891" v="1197" actId="478"/>
          <ac:picMkLst>
            <pc:docMk/>
            <pc:sldMk cId="1706761175" sldId="288"/>
            <ac:picMk id="55" creationId="{05CA93D9-48DB-A393-F0F1-5582C9EAACB2}"/>
          </ac:picMkLst>
        </pc:picChg>
        <pc:picChg chg="del mod topLvl">
          <ac:chgData name="Jamie Farrar" userId="811697d4-882e-4a00-b0a3-7842ab0010c1" providerId="ADAL" clId="{C1E4FB24-6ACD-3A43-BECD-D873855C34A8}" dt="2024-05-03T17:52:24.339" v="1163" actId="478"/>
          <ac:picMkLst>
            <pc:docMk/>
            <pc:sldMk cId="1706761175" sldId="288"/>
            <ac:picMk id="56" creationId="{859E2C88-DEED-0B29-73CD-3813B53A6D47}"/>
          </ac:picMkLst>
        </pc:picChg>
        <pc:picChg chg="add mod">
          <ac:chgData name="Jamie Farrar" userId="811697d4-882e-4a00-b0a3-7842ab0010c1" providerId="ADAL" clId="{C1E4FB24-6ACD-3A43-BECD-D873855C34A8}" dt="2024-05-03T18:00:13.634" v="1196" actId="1035"/>
          <ac:picMkLst>
            <pc:docMk/>
            <pc:sldMk cId="1706761175" sldId="288"/>
            <ac:picMk id="61" creationId="{2D5B4554-75EB-E480-942E-CDF9950A8581}"/>
          </ac:picMkLst>
        </pc:picChg>
        <pc:picChg chg="add mod">
          <ac:chgData name="Jamie Farrar" userId="811697d4-882e-4a00-b0a3-7842ab0010c1" providerId="ADAL" clId="{C1E4FB24-6ACD-3A43-BECD-D873855C34A8}" dt="2024-05-03T18:00:00.941" v="1189" actId="1076"/>
          <ac:picMkLst>
            <pc:docMk/>
            <pc:sldMk cId="1706761175" sldId="288"/>
            <ac:picMk id="62" creationId="{DC13B6A2-AC24-4513-41FA-8B53CB3DCAE6}"/>
          </ac:picMkLst>
        </pc:picChg>
        <pc:picChg chg="add mod">
          <ac:chgData name="Jamie Farrar" userId="811697d4-882e-4a00-b0a3-7842ab0010c1" providerId="ADAL" clId="{C1E4FB24-6ACD-3A43-BECD-D873855C34A8}" dt="2024-05-03T18:08:58.578" v="1216" actId="1037"/>
          <ac:picMkLst>
            <pc:docMk/>
            <pc:sldMk cId="1706761175" sldId="288"/>
            <ac:picMk id="63" creationId="{D3F19212-8C21-26CA-FD92-AD67FCF8177E}"/>
          </ac:picMkLst>
        </pc:picChg>
        <pc:picChg chg="add mod">
          <ac:chgData name="Jamie Farrar" userId="811697d4-882e-4a00-b0a3-7842ab0010c1" providerId="ADAL" clId="{C1E4FB24-6ACD-3A43-BECD-D873855C34A8}" dt="2024-05-03T18:04:48.780" v="1214" actId="1038"/>
          <ac:picMkLst>
            <pc:docMk/>
            <pc:sldMk cId="1706761175" sldId="288"/>
            <ac:picMk id="64" creationId="{E6C5BEFC-9B7F-D56D-917E-492CF18ADB48}"/>
          </ac:picMkLst>
        </pc:picChg>
        <pc:picChg chg="add mod">
          <ac:chgData name="Jamie Farrar" userId="811697d4-882e-4a00-b0a3-7842ab0010c1" providerId="ADAL" clId="{C1E4FB24-6ACD-3A43-BECD-D873855C34A8}" dt="2024-05-03T18:04:34.130" v="1205" actId="1037"/>
          <ac:picMkLst>
            <pc:docMk/>
            <pc:sldMk cId="1706761175" sldId="288"/>
            <ac:picMk id="65" creationId="{954B9D37-DA09-88B1-B296-E61B4800FF0D}"/>
          </ac:picMkLst>
        </pc:picChg>
        <pc:cxnChg chg="add del mod">
          <ac:chgData name="Jamie Farrar" userId="811697d4-882e-4a00-b0a3-7842ab0010c1" providerId="ADAL" clId="{C1E4FB24-6ACD-3A43-BECD-D873855C34A8}" dt="2024-05-03T17:43:45.794" v="930" actId="478"/>
          <ac:cxnSpMkLst>
            <pc:docMk/>
            <pc:sldMk cId="1706761175" sldId="288"/>
            <ac:cxnSpMk id="8" creationId="{43B6FD60-D18F-D126-D26E-A634F8733972}"/>
          </ac:cxnSpMkLst>
        </pc:cxnChg>
        <pc:cxnChg chg="mod topLvl">
          <ac:chgData name="Jamie Farrar" userId="811697d4-882e-4a00-b0a3-7842ab0010c1" providerId="ADAL" clId="{C1E4FB24-6ACD-3A43-BECD-D873855C34A8}" dt="2024-05-03T17:49:34.246" v="1123" actId="1035"/>
          <ac:cxnSpMkLst>
            <pc:docMk/>
            <pc:sldMk cId="1706761175" sldId="288"/>
            <ac:cxnSpMk id="32" creationId="{53BAEDE3-63F7-0D3F-0586-DD83AFAA2C53}"/>
          </ac:cxnSpMkLst>
        </pc:cxnChg>
        <pc:cxnChg chg="mod topLvl">
          <ac:chgData name="Jamie Farrar" userId="811697d4-882e-4a00-b0a3-7842ab0010c1" providerId="ADAL" clId="{C1E4FB24-6ACD-3A43-BECD-D873855C34A8}" dt="2024-05-03T17:49:34.246" v="1123" actId="1035"/>
          <ac:cxnSpMkLst>
            <pc:docMk/>
            <pc:sldMk cId="1706761175" sldId="288"/>
            <ac:cxnSpMk id="54" creationId="{60D0AE5F-A5AB-4083-D3C5-3DD5B914E3EB}"/>
          </ac:cxnSpMkLst>
        </pc:cxnChg>
      </pc:sldChg>
      <pc:sldChg chg="new del">
        <pc:chgData name="Jamie Farrar" userId="811697d4-882e-4a00-b0a3-7842ab0010c1" providerId="ADAL" clId="{C1E4FB24-6ACD-3A43-BECD-D873855C34A8}" dt="2024-05-03T17:00:07.480" v="695" actId="2696"/>
        <pc:sldMkLst>
          <pc:docMk/>
          <pc:sldMk cId="1911506601" sldId="288"/>
        </pc:sldMkLst>
      </pc:sldChg>
      <pc:sldChg chg="add del">
        <pc:chgData name="Jamie Farrar" userId="811697d4-882e-4a00-b0a3-7842ab0010c1" providerId="ADAL" clId="{C1E4FB24-6ACD-3A43-BECD-D873855C34A8}" dt="2024-05-03T15:41:32.466" v="562" actId="2696"/>
        <pc:sldMkLst>
          <pc:docMk/>
          <pc:sldMk cId="3350706028" sldId="288"/>
        </pc:sldMkLst>
      </pc:sldChg>
      <pc:sldChg chg="add del">
        <pc:chgData name="Jamie Farrar" userId="811697d4-882e-4a00-b0a3-7842ab0010c1" providerId="ADAL" clId="{C1E4FB24-6ACD-3A43-BECD-D873855C34A8}" dt="2024-05-03T17:20:00.747" v="773" actId="2890"/>
        <pc:sldMkLst>
          <pc:docMk/>
          <pc:sldMk cId="3926912847" sldId="288"/>
        </pc:sldMkLst>
      </pc:sldChg>
      <pc:sldChg chg="add del">
        <pc:chgData name="Jamie Farrar" userId="811697d4-882e-4a00-b0a3-7842ab0010c1" providerId="ADAL" clId="{C1E4FB24-6ACD-3A43-BECD-D873855C34A8}" dt="2024-05-03T17:00:04.218" v="694" actId="2890"/>
        <pc:sldMkLst>
          <pc:docMk/>
          <pc:sldMk cId="1562953488" sldId="289"/>
        </pc:sldMkLst>
      </pc:sldChg>
      <pc:sldMasterChg chg="modSldLayout">
        <pc:chgData name="Jamie Farrar" userId="811697d4-882e-4a00-b0a3-7842ab0010c1" providerId="ADAL" clId="{C1E4FB24-6ACD-3A43-BECD-D873855C34A8}" dt="2024-05-03T17:04:39.765" v="709" actId="478"/>
        <pc:sldMasterMkLst>
          <pc:docMk/>
          <pc:sldMasterMk cId="348323851" sldId="2147483685"/>
        </pc:sldMasterMkLst>
        <pc:sldLayoutChg chg="delSp mod">
          <pc:chgData name="Jamie Farrar" userId="811697d4-882e-4a00-b0a3-7842ab0010c1" providerId="ADAL" clId="{C1E4FB24-6ACD-3A43-BECD-D873855C34A8}" dt="2024-05-03T13:48:59.367" v="424" actId="478"/>
          <pc:sldLayoutMkLst>
            <pc:docMk/>
            <pc:sldMasterMk cId="348323851" sldId="2147483685"/>
            <pc:sldLayoutMk cId="2563500616" sldId="2147483704"/>
          </pc:sldLayoutMkLst>
          <pc:picChg chg="del">
            <ac:chgData name="Jamie Farrar" userId="811697d4-882e-4a00-b0a3-7842ab0010c1" providerId="ADAL" clId="{C1E4FB24-6ACD-3A43-BECD-D873855C34A8}" dt="2024-05-03T13:48:59.367" v="424" actId="478"/>
            <ac:picMkLst>
              <pc:docMk/>
              <pc:sldMasterMk cId="348323851" sldId="2147483685"/>
              <pc:sldLayoutMk cId="2563500616" sldId="2147483704"/>
              <ac:picMk id="2" creationId="{7CAC5616-2593-0F3E-563E-82A863173532}"/>
            </ac:picMkLst>
          </pc:picChg>
        </pc:sldLayoutChg>
        <pc:sldLayoutChg chg="addSp delSp mod">
          <pc:chgData name="Jamie Farrar" userId="811697d4-882e-4a00-b0a3-7842ab0010c1" providerId="ADAL" clId="{C1E4FB24-6ACD-3A43-BECD-D873855C34A8}" dt="2024-05-03T17:04:39.765" v="709" actId="478"/>
          <pc:sldLayoutMkLst>
            <pc:docMk/>
            <pc:sldMasterMk cId="348323851" sldId="2147483685"/>
            <pc:sldLayoutMk cId="4120639779" sldId="2147483723"/>
          </pc:sldLayoutMkLst>
          <pc:picChg chg="add del">
            <ac:chgData name="Jamie Farrar" userId="811697d4-882e-4a00-b0a3-7842ab0010c1" providerId="ADAL" clId="{C1E4FB24-6ACD-3A43-BECD-D873855C34A8}" dt="2024-05-03T17:04:39.765" v="709" actId="478"/>
            <ac:picMkLst>
              <pc:docMk/>
              <pc:sldMasterMk cId="348323851" sldId="2147483685"/>
              <pc:sldLayoutMk cId="4120639779" sldId="2147483723"/>
              <ac:picMk id="3" creationId="{F5A7B511-25A2-E449-81CF-FB729A07934B}"/>
            </ac:picMkLst>
          </pc:picChg>
        </pc:sldLayoutChg>
        <pc:sldLayoutChg chg="delSp">
          <pc:chgData name="Jamie Farrar" userId="811697d4-882e-4a00-b0a3-7842ab0010c1" providerId="ADAL" clId="{C1E4FB24-6ACD-3A43-BECD-D873855C34A8}" dt="2024-05-02T16:03:48.359" v="0"/>
          <pc:sldLayoutMkLst>
            <pc:docMk/>
            <pc:sldMasterMk cId="348323851" sldId="2147483685"/>
            <pc:sldLayoutMk cId="2723350263" sldId="2147483726"/>
          </pc:sldLayoutMkLst>
          <pc:spChg chg="del">
            <ac:chgData name="Jamie Farrar" userId="811697d4-882e-4a00-b0a3-7842ab0010c1" providerId="ADAL" clId="{C1E4FB24-6ACD-3A43-BECD-D873855C34A8}" dt="2024-05-02T16:03:48.359" v="0"/>
            <ac:spMkLst>
              <pc:docMk/>
              <pc:sldMasterMk cId="348323851" sldId="2147483685"/>
              <pc:sldLayoutMk cId="2723350263" sldId="2147483726"/>
              <ac:spMk id="10" creationId="{00000000-0000-0000-0000-000000000000}"/>
            </ac:spMkLst>
          </pc:spChg>
          <pc:picChg chg="del">
            <ac:chgData name="Jamie Farrar" userId="811697d4-882e-4a00-b0a3-7842ab0010c1" providerId="ADAL" clId="{C1E4FB24-6ACD-3A43-BECD-D873855C34A8}" dt="2024-05-02T16:03:48.359" v="0"/>
            <ac:picMkLst>
              <pc:docMk/>
              <pc:sldMasterMk cId="348323851" sldId="2147483685"/>
              <pc:sldLayoutMk cId="2723350263" sldId="2147483726"/>
              <ac:picMk id="4" creationId="{9DA8FB32-F581-4519-866F-7FE36449018B}"/>
            </ac:picMkLst>
          </pc:picChg>
          <pc:picChg chg="del">
            <ac:chgData name="Jamie Farrar" userId="811697d4-882e-4a00-b0a3-7842ab0010c1" providerId="ADAL" clId="{C1E4FB24-6ACD-3A43-BECD-D873855C34A8}" dt="2024-05-02T16:03:48.359" v="0"/>
            <ac:picMkLst>
              <pc:docMk/>
              <pc:sldMasterMk cId="348323851" sldId="2147483685"/>
              <pc:sldLayoutMk cId="2723350263" sldId="2147483726"/>
              <ac:picMk id="6" creationId="{C8B998DA-F06D-4CF6-9530-F22FACF04F20}"/>
            </ac:picMkLst>
          </pc:picChg>
        </pc:sldLayoutChg>
        <pc:sldLayoutChg chg="delSp">
          <pc:chgData name="Jamie Farrar" userId="811697d4-882e-4a00-b0a3-7842ab0010c1" providerId="ADAL" clId="{C1E4FB24-6ACD-3A43-BECD-D873855C34A8}" dt="2024-05-02T16:03:48.359" v="0"/>
          <pc:sldLayoutMkLst>
            <pc:docMk/>
            <pc:sldMasterMk cId="348323851" sldId="2147483685"/>
            <pc:sldLayoutMk cId="3081999396" sldId="2147483727"/>
          </pc:sldLayoutMkLst>
          <pc:spChg chg="del">
            <ac:chgData name="Jamie Farrar" userId="811697d4-882e-4a00-b0a3-7842ab0010c1" providerId="ADAL" clId="{C1E4FB24-6ACD-3A43-BECD-D873855C34A8}" dt="2024-05-02T16:03:48.359" v="0"/>
            <ac:spMkLst>
              <pc:docMk/>
              <pc:sldMasterMk cId="348323851" sldId="2147483685"/>
              <pc:sldLayoutMk cId="3081999396" sldId="2147483727"/>
              <ac:spMk id="7" creationId="{F6C9F985-C33B-4D7D-A1BB-10FF6E0A14B5}"/>
            </ac:spMkLst>
          </pc:spChg>
          <pc:picChg chg="del">
            <ac:chgData name="Jamie Farrar" userId="811697d4-882e-4a00-b0a3-7842ab0010c1" providerId="ADAL" clId="{C1E4FB24-6ACD-3A43-BECD-D873855C34A8}" dt="2024-05-02T16:03:48.359" v="0"/>
            <ac:picMkLst>
              <pc:docMk/>
              <pc:sldMasterMk cId="348323851" sldId="2147483685"/>
              <pc:sldLayoutMk cId="3081999396" sldId="2147483727"/>
              <ac:picMk id="3" creationId="{2B642FDA-9E83-4FC4-A488-08D0C5ABCB1F}"/>
            </ac:picMkLst>
          </pc:picChg>
          <pc:picChg chg="del">
            <ac:chgData name="Jamie Farrar" userId="811697d4-882e-4a00-b0a3-7842ab0010c1" providerId="ADAL" clId="{C1E4FB24-6ACD-3A43-BECD-D873855C34A8}" dt="2024-05-02T16:03:48.359" v="0"/>
            <ac:picMkLst>
              <pc:docMk/>
              <pc:sldMasterMk cId="348323851" sldId="2147483685"/>
              <pc:sldLayoutMk cId="3081999396" sldId="2147483727"/>
              <ac:picMk id="6" creationId="{C8B998DA-F06D-4CF6-9530-F22FACF04F20}"/>
            </ac:picMkLst>
          </pc:picChg>
        </pc:sldLayoutChg>
        <pc:sldLayoutChg chg="delSp">
          <pc:chgData name="Jamie Farrar" userId="811697d4-882e-4a00-b0a3-7842ab0010c1" providerId="ADAL" clId="{C1E4FB24-6ACD-3A43-BECD-D873855C34A8}" dt="2024-05-02T16:03:48.359" v="0"/>
          <pc:sldLayoutMkLst>
            <pc:docMk/>
            <pc:sldMasterMk cId="348323851" sldId="2147483685"/>
            <pc:sldLayoutMk cId="2348752545" sldId="2147483728"/>
          </pc:sldLayoutMkLst>
          <pc:spChg chg="del">
            <ac:chgData name="Jamie Farrar" userId="811697d4-882e-4a00-b0a3-7842ab0010c1" providerId="ADAL" clId="{C1E4FB24-6ACD-3A43-BECD-D873855C34A8}" dt="2024-05-02T16:03:48.359" v="0"/>
            <ac:spMkLst>
              <pc:docMk/>
              <pc:sldMasterMk cId="348323851" sldId="2147483685"/>
              <pc:sldLayoutMk cId="2348752545" sldId="2147483728"/>
              <ac:spMk id="14" creationId="{00000000-0000-0000-0000-000000000000}"/>
            </ac:spMkLst>
          </pc:spChg>
          <pc:picChg chg="del">
            <ac:chgData name="Jamie Farrar" userId="811697d4-882e-4a00-b0a3-7842ab0010c1" providerId="ADAL" clId="{C1E4FB24-6ACD-3A43-BECD-D873855C34A8}" dt="2024-05-02T16:03:48.359" v="0"/>
            <ac:picMkLst>
              <pc:docMk/>
              <pc:sldMasterMk cId="348323851" sldId="2147483685"/>
              <pc:sldLayoutMk cId="2348752545" sldId="2147483728"/>
              <ac:picMk id="3" creationId="{4A7291AF-5F89-413A-87F8-95DA4F961198}"/>
            </ac:picMkLst>
          </pc:picChg>
        </pc:sldLayoutChg>
        <pc:sldLayoutChg chg="delSp">
          <pc:chgData name="Jamie Farrar" userId="811697d4-882e-4a00-b0a3-7842ab0010c1" providerId="ADAL" clId="{C1E4FB24-6ACD-3A43-BECD-D873855C34A8}" dt="2024-05-02T16:03:48.359" v="0"/>
          <pc:sldLayoutMkLst>
            <pc:docMk/>
            <pc:sldMasterMk cId="348323851" sldId="2147483685"/>
            <pc:sldLayoutMk cId="865317306" sldId="2147483729"/>
          </pc:sldLayoutMkLst>
          <pc:spChg chg="del">
            <ac:chgData name="Jamie Farrar" userId="811697d4-882e-4a00-b0a3-7842ab0010c1" providerId="ADAL" clId="{C1E4FB24-6ACD-3A43-BECD-D873855C34A8}" dt="2024-05-02T16:03:48.359" v="0"/>
            <ac:spMkLst>
              <pc:docMk/>
              <pc:sldMasterMk cId="348323851" sldId="2147483685"/>
              <pc:sldLayoutMk cId="865317306" sldId="2147483729"/>
              <ac:spMk id="28" creationId="{00000000-0000-0000-0000-000000000000}"/>
            </ac:spMkLst>
          </pc:spChg>
          <pc:picChg chg="del">
            <ac:chgData name="Jamie Farrar" userId="811697d4-882e-4a00-b0a3-7842ab0010c1" providerId="ADAL" clId="{C1E4FB24-6ACD-3A43-BECD-D873855C34A8}" dt="2024-05-02T16:03:48.359" v="0"/>
            <ac:picMkLst>
              <pc:docMk/>
              <pc:sldMasterMk cId="348323851" sldId="2147483685"/>
              <pc:sldLayoutMk cId="865317306" sldId="2147483729"/>
              <ac:picMk id="6" creationId="{57A37A90-823A-49F6-BEB8-E7F5E4BB7E8B}"/>
            </ac:picMkLst>
          </pc:picChg>
        </pc:sldLayoutChg>
      </pc:sldMasterChg>
    </pc:docChg>
  </pc:docChgLst>
  <pc:docChgLst>
    <pc:chgData name="Lee Kennedy" userId="S::lee.kennedy@iiba.org::faf793cd-f759-4c53-a1ac-a4802cf233d7" providerId="AD" clId="Web-{3C18D607-441F-EA66-CF06-C65A147B4D4C}"/>
    <pc:docChg chg="mod">
      <pc:chgData name="Lee Kennedy" userId="S::lee.kennedy@iiba.org::faf793cd-f759-4c53-a1ac-a4802cf233d7" providerId="AD" clId="Web-{3C18D607-441F-EA66-CF06-C65A147B4D4C}" dt="2024-05-24T14:35:22.678" v="11"/>
      <pc:docMkLst>
        <pc:docMk/>
      </pc:docMkLst>
      <pc:sldChg chg="addCm">
        <pc:chgData name="Lee Kennedy" userId="S::lee.kennedy@iiba.org::faf793cd-f759-4c53-a1ac-a4802cf233d7" providerId="AD" clId="Web-{3C18D607-441F-EA66-CF06-C65A147B4D4C}" dt="2024-05-24T14:23:56.887" v="1"/>
        <pc:sldMkLst>
          <pc:docMk/>
          <pc:sldMk cId="4238137537" sldId="257"/>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3:56.887" v="1"/>
              <pc2:cmMkLst xmlns:pc2="http://schemas.microsoft.com/office/powerpoint/2019/9/main/command">
                <pc:docMk/>
                <pc:sldMk cId="4238137537" sldId="257"/>
                <pc2:cmMk id="{B4E132F7-3DFD-43CE-AB44-E76DB97A7FA3}"/>
              </pc2:cmMkLst>
            </pc226:cmChg>
          </p:ext>
        </pc:extLst>
      </pc:sldChg>
      <pc:sldChg chg="addCm">
        <pc:chgData name="Lee Kennedy" userId="S::lee.kennedy@iiba.org::faf793cd-f759-4c53-a1ac-a4802cf233d7" providerId="AD" clId="Web-{3C18D607-441F-EA66-CF06-C65A147B4D4C}" dt="2024-05-24T14:25:43.873" v="3"/>
        <pc:sldMkLst>
          <pc:docMk/>
          <pc:sldMk cId="2858187617" sldId="272"/>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5:43.873" v="3"/>
              <pc2:cmMkLst xmlns:pc2="http://schemas.microsoft.com/office/powerpoint/2019/9/main/command">
                <pc:docMk/>
                <pc:sldMk cId="2858187617" sldId="272"/>
                <pc2:cmMk id="{CDC6E2C4-6808-4705-9D36-334FC8D2ACD5}"/>
              </pc2:cmMkLst>
            </pc226:cmChg>
          </p:ext>
        </pc:extLst>
      </pc:sldChg>
      <pc:sldChg chg="addCm">
        <pc:chgData name="Lee Kennedy" userId="S::lee.kennedy@iiba.org::faf793cd-f759-4c53-a1ac-a4802cf233d7" providerId="AD" clId="Web-{3C18D607-441F-EA66-CF06-C65A147B4D4C}" dt="2024-05-24T14:26:48.952" v="4"/>
        <pc:sldMkLst>
          <pc:docMk/>
          <pc:sldMk cId="2013233086" sldId="279"/>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6:48.952" v="4"/>
              <pc2:cmMkLst xmlns:pc2="http://schemas.microsoft.com/office/powerpoint/2019/9/main/command">
                <pc:docMk/>
                <pc:sldMk cId="2013233086" sldId="279"/>
                <pc2:cmMk id="{C144DB45-DB40-4DAD-8BE2-9364BBB7031C}"/>
              </pc2:cmMkLst>
            </pc226:cmChg>
          </p:ext>
        </pc:extLst>
      </pc:sldChg>
      <pc:sldChg chg="addCm">
        <pc:chgData name="Lee Kennedy" userId="S::lee.kennedy@iiba.org::faf793cd-f759-4c53-a1ac-a4802cf233d7" providerId="AD" clId="Web-{3C18D607-441F-EA66-CF06-C65A147B4D4C}" dt="2024-05-24T14:24:38.622" v="2"/>
        <pc:sldMkLst>
          <pc:docMk/>
          <pc:sldMk cId="3460593593" sldId="281"/>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4:38.622" v="2"/>
              <pc2:cmMkLst xmlns:pc2="http://schemas.microsoft.com/office/powerpoint/2019/9/main/command">
                <pc:docMk/>
                <pc:sldMk cId="3460593593" sldId="281"/>
                <pc2:cmMk id="{418B8D4F-6A32-4EC4-83D7-6461912B5594}"/>
              </pc2:cmMkLst>
            </pc226:cmChg>
          </p:ext>
        </pc:extLst>
      </pc:sldChg>
      <pc:sldChg chg="addCm">
        <pc:chgData name="Lee Kennedy" userId="S::lee.kennedy@iiba.org::faf793cd-f759-4c53-a1ac-a4802cf233d7" providerId="AD" clId="Web-{3C18D607-441F-EA66-CF06-C65A147B4D4C}" dt="2024-05-24T14:30:31.565" v="9"/>
        <pc:sldMkLst>
          <pc:docMk/>
          <pc:sldMk cId="422984108" sldId="284"/>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9:36.845" v="8"/>
              <pc2:cmMkLst xmlns:pc2="http://schemas.microsoft.com/office/powerpoint/2019/9/main/command">
                <pc:docMk/>
                <pc:sldMk cId="422984108" sldId="284"/>
                <pc2:cmMk id="{425DD543-3C92-4A06-B5D2-2475C03D7B09}"/>
              </pc2:cmMkLst>
            </pc226:cmChg>
            <pc226:cmChg xmlns:pc226="http://schemas.microsoft.com/office/powerpoint/2022/06/main/command" chg="add">
              <pc226:chgData name="Lee Kennedy" userId="S::lee.kennedy@iiba.org::faf793cd-f759-4c53-a1ac-a4802cf233d7" providerId="AD" clId="Web-{3C18D607-441F-EA66-CF06-C65A147B4D4C}" dt="2024-05-24T14:30:31.565" v="9"/>
              <pc2:cmMkLst xmlns:pc2="http://schemas.microsoft.com/office/powerpoint/2019/9/main/command">
                <pc:docMk/>
                <pc:sldMk cId="422984108" sldId="284"/>
                <pc2:cmMk id="{57125BF1-082B-47BF-AD37-F6498F76994B}"/>
              </pc2:cmMkLst>
            </pc226:cmChg>
          </p:ext>
        </pc:extLst>
      </pc:sldChg>
      <pc:sldChg chg="addCm">
        <pc:chgData name="Lee Kennedy" userId="S::lee.kennedy@iiba.org::faf793cd-f759-4c53-a1ac-a4802cf233d7" providerId="AD" clId="Web-{3C18D607-441F-EA66-CF06-C65A147B4D4C}" dt="2024-05-24T14:27:29.718" v="5"/>
        <pc:sldMkLst>
          <pc:docMk/>
          <pc:sldMk cId="2968577391" sldId="285"/>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7:29.718" v="5"/>
              <pc2:cmMkLst xmlns:pc2="http://schemas.microsoft.com/office/powerpoint/2019/9/main/command">
                <pc:docMk/>
                <pc:sldMk cId="2968577391" sldId="285"/>
                <pc2:cmMk id="{5D4440A4-C033-4BDB-B3C2-1D8367DC62EB}"/>
              </pc2:cmMkLst>
            </pc226:cmChg>
          </p:ext>
        </pc:extLst>
      </pc:sldChg>
      <pc:sldChg chg="addCm">
        <pc:chgData name="Lee Kennedy" userId="S::lee.kennedy@iiba.org::faf793cd-f759-4c53-a1ac-a4802cf233d7" providerId="AD" clId="Web-{3C18D607-441F-EA66-CF06-C65A147B4D4C}" dt="2024-05-24T14:29:00.314" v="7"/>
        <pc:sldMkLst>
          <pc:docMk/>
          <pc:sldMk cId="1600944961" sldId="286"/>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27:51.281" v="6"/>
              <pc2:cmMkLst xmlns:pc2="http://schemas.microsoft.com/office/powerpoint/2019/9/main/command">
                <pc:docMk/>
                <pc:sldMk cId="1600944961" sldId="286"/>
                <pc2:cmMk id="{6A399D8D-D53F-4390-AFDE-14551E67B3C9}"/>
              </pc2:cmMkLst>
            </pc226:cmChg>
            <pc226:cmChg xmlns:pc226="http://schemas.microsoft.com/office/powerpoint/2022/06/main/command" chg="add">
              <pc226:chgData name="Lee Kennedy" userId="S::lee.kennedy@iiba.org::faf793cd-f759-4c53-a1ac-a4802cf233d7" providerId="AD" clId="Web-{3C18D607-441F-EA66-CF06-C65A147B4D4C}" dt="2024-05-24T14:29:00.314" v="7"/>
              <pc2:cmMkLst xmlns:pc2="http://schemas.microsoft.com/office/powerpoint/2019/9/main/command">
                <pc:docMk/>
                <pc:sldMk cId="1600944961" sldId="286"/>
                <pc2:cmMk id="{CBAEB1EA-2A8D-464B-B877-0946D2871550}"/>
              </pc2:cmMkLst>
            </pc226:cmChg>
          </p:ext>
        </pc:extLst>
      </pc:sldChg>
      <pc:sldChg chg="addCm">
        <pc:chgData name="Lee Kennedy" userId="S::lee.kennedy@iiba.org::faf793cd-f759-4c53-a1ac-a4802cf233d7" providerId="AD" clId="Web-{3C18D607-441F-EA66-CF06-C65A147B4D4C}" dt="2024-05-24T14:35:22.678" v="11"/>
        <pc:sldMkLst>
          <pc:docMk/>
          <pc:sldMk cId="3767001745" sldId="287"/>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35:22.678" v="11"/>
              <pc2:cmMkLst xmlns:pc2="http://schemas.microsoft.com/office/powerpoint/2019/9/main/command">
                <pc:docMk/>
                <pc:sldMk cId="3767001745" sldId="287"/>
                <pc2:cmMk id="{A3A182F6-B87A-446A-807C-26A3FEE0D329}"/>
              </pc2:cmMkLst>
            </pc226:cmChg>
          </p:ext>
        </pc:extLst>
      </pc:sldChg>
      <pc:sldChg chg="addCm">
        <pc:chgData name="Lee Kennedy" userId="S::lee.kennedy@iiba.org::faf793cd-f759-4c53-a1ac-a4802cf233d7" providerId="AD" clId="Web-{3C18D607-441F-EA66-CF06-C65A147B4D4C}" dt="2024-05-24T14:34:31.005" v="10"/>
        <pc:sldMkLst>
          <pc:docMk/>
          <pc:sldMk cId="1706761175" sldId="288"/>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3C18D607-441F-EA66-CF06-C65A147B4D4C}" dt="2024-05-24T14:34:31.005" v="10"/>
              <pc2:cmMkLst xmlns:pc2="http://schemas.microsoft.com/office/powerpoint/2019/9/main/command">
                <pc:docMk/>
                <pc:sldMk cId="1706761175" sldId="288"/>
                <pc2:cmMk id="{1CBCC002-6208-440B-9081-49972993D87B}"/>
              </pc2:cmMkLst>
            </pc226:cmChg>
          </p:ext>
        </pc:extLst>
      </pc:sldChg>
    </pc:docChg>
  </pc:docChgLst>
  <pc:docChgLst>
    <pc:chgData name="Maja Golubic" userId="S::maja.golubic@iiba.org::09d94bc0-4b2b-4071-99ba-d8b5fbe728a7" providerId="AD" clId="Web-{FF6A2571-4549-53A1-F9D0-913F6E84C76C}"/>
    <pc:docChg chg="">
      <pc:chgData name="Maja Golubic" userId="S::maja.golubic@iiba.org::09d94bc0-4b2b-4071-99ba-d8b5fbe728a7" providerId="AD" clId="Web-{FF6A2571-4549-53A1-F9D0-913F6E84C76C}" dt="2024-07-16T10:05:42.057" v="3"/>
      <pc:docMkLst>
        <pc:docMk/>
      </pc:docMkLst>
      <pc:sldChg chg="modCm">
        <pc:chgData name="Maja Golubic" userId="S::maja.golubic@iiba.org::09d94bc0-4b2b-4071-99ba-d8b5fbe728a7" providerId="AD" clId="Web-{FF6A2571-4549-53A1-F9D0-913F6E84C76C}" dt="2024-07-16T10:05:42.057" v="3"/>
        <pc:sldMkLst>
          <pc:docMk/>
          <pc:sldMk cId="2073107758" sldId="294"/>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FF6A2571-4549-53A1-F9D0-913F6E84C76C}" dt="2024-07-16T10:05:42.057" v="3"/>
              <pc2:cmMkLst xmlns:pc2="http://schemas.microsoft.com/office/powerpoint/2019/9/main/command">
                <pc:docMk/>
                <pc:sldMk cId="2073107758" sldId="294"/>
                <pc2:cmMk id="{D4C7D818-AA02-4119-AD8B-51271A10BC93}"/>
              </pc2:cmMkLst>
            </pc226:cmChg>
          </p:ext>
        </pc:extLst>
      </pc:sldChg>
      <pc:sldChg chg="modCm">
        <pc:chgData name="Maja Golubic" userId="S::maja.golubic@iiba.org::09d94bc0-4b2b-4071-99ba-d8b5fbe728a7" providerId="AD" clId="Web-{FF6A2571-4549-53A1-F9D0-913F6E84C76C}" dt="2024-07-16T10:05:21.104" v="2"/>
        <pc:sldMkLst>
          <pc:docMk/>
          <pc:sldMk cId="921361958" sldId="295"/>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FF6A2571-4549-53A1-F9D0-913F6E84C76C}" dt="2024-07-16T10:05:07.932" v="1"/>
              <pc2:cmMkLst xmlns:pc2="http://schemas.microsoft.com/office/powerpoint/2019/9/main/command">
                <pc:docMk/>
                <pc:sldMk cId="921361958" sldId="295"/>
                <pc2:cmMk id="{28119B56-AD48-4D45-9C3A-ACE639FA6910}"/>
              </pc2:cmMkLst>
            </pc226:cmChg>
            <pc226:cmChg xmlns:pc226="http://schemas.microsoft.com/office/powerpoint/2022/06/main/command" chg="mod">
              <pc226:chgData name="Maja Golubic" userId="S::maja.golubic@iiba.org::09d94bc0-4b2b-4071-99ba-d8b5fbe728a7" providerId="AD" clId="Web-{FF6A2571-4549-53A1-F9D0-913F6E84C76C}" dt="2024-07-16T10:05:21.104" v="2"/>
              <pc2:cmMkLst xmlns:pc2="http://schemas.microsoft.com/office/powerpoint/2019/9/main/command">
                <pc:docMk/>
                <pc:sldMk cId="921361958" sldId="295"/>
                <pc2:cmMk id="{E9A426B7-CBC4-47FB-B216-18DFCE6BD011}"/>
              </pc2:cmMkLst>
            </pc226:cmChg>
          </p:ext>
        </pc:extLst>
      </pc:sldChg>
      <pc:sldChg chg="modCm">
        <pc:chgData name="Maja Golubic" userId="S::maja.golubic@iiba.org::09d94bc0-4b2b-4071-99ba-d8b5fbe728a7" providerId="AD" clId="Web-{FF6A2571-4549-53A1-F9D0-913F6E84C76C}" dt="2024-07-16T10:05:05.541" v="0"/>
        <pc:sldMkLst>
          <pc:docMk/>
          <pc:sldMk cId="636803792" sldId="297"/>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FF6A2571-4549-53A1-F9D0-913F6E84C76C}" dt="2024-07-16T10:05:05.541" v="0"/>
              <pc2:cmMkLst xmlns:pc2="http://schemas.microsoft.com/office/powerpoint/2019/9/main/command">
                <pc:docMk/>
                <pc:sldMk cId="636803792" sldId="297"/>
                <pc2:cmMk id="{4B3D8B47-1AF0-4623-876E-B85064522B2F}"/>
              </pc2:cmMkLst>
            </pc226:cmChg>
          </p:ext>
        </pc:extLst>
      </pc:sldChg>
    </pc:docChg>
  </pc:docChgLst>
  <pc:docChgLst>
    <pc:chgData name="Jamie Farrar" userId="811697d4-882e-4a00-b0a3-7842ab0010c1" providerId="ADAL" clId="{797C4F4B-DFCD-C54B-B116-98D2B40594DC}"/>
    <pc:docChg chg="undo custSel modSld">
      <pc:chgData name="Jamie Farrar" userId="811697d4-882e-4a00-b0a3-7842ab0010c1" providerId="ADAL" clId="{797C4F4B-DFCD-C54B-B116-98D2B40594DC}" dt="2024-10-28T15:28:12.624" v="25" actId="20577"/>
      <pc:docMkLst>
        <pc:docMk/>
      </pc:docMkLst>
      <pc:sldChg chg="modSp mod">
        <pc:chgData name="Jamie Farrar" userId="811697d4-882e-4a00-b0a3-7842ab0010c1" providerId="ADAL" clId="{797C4F4B-DFCD-C54B-B116-98D2B40594DC}" dt="2024-10-28T15:28:12.624" v="25" actId="20577"/>
        <pc:sldMkLst>
          <pc:docMk/>
          <pc:sldMk cId="2332198203" sldId="256"/>
        </pc:sldMkLst>
        <pc:spChg chg="mod">
          <ac:chgData name="Jamie Farrar" userId="811697d4-882e-4a00-b0a3-7842ab0010c1" providerId="ADAL" clId="{797C4F4B-DFCD-C54B-B116-98D2B40594DC}" dt="2024-10-28T15:28:12.624" v="25" actId="20577"/>
          <ac:spMkLst>
            <pc:docMk/>
            <pc:sldMk cId="2332198203" sldId="256"/>
            <ac:spMk id="5" creationId="{16AF296E-5FE0-ED4A-757A-206DBEDE7B47}"/>
          </ac:spMkLst>
        </pc:spChg>
      </pc:sldChg>
    </pc:docChg>
  </pc:docChgLst>
  <pc:docChgLst>
    <pc:chgData name="Lee Kennedy" userId="S::lee.kennedy@iiba.org::faf793cd-f759-4c53-a1ac-a4802cf233d7" providerId="AD" clId="Web-{D219DA0D-1ACA-1EC9-2D7D-8A84DECB6BDB}"/>
    <pc:docChg chg="modSld">
      <pc:chgData name="Lee Kennedy" userId="S::lee.kennedy@iiba.org::faf793cd-f759-4c53-a1ac-a4802cf233d7" providerId="AD" clId="Web-{D219DA0D-1ACA-1EC9-2D7D-8A84DECB6BDB}" dt="2024-04-03T14:40:07.704" v="1" actId="1076"/>
      <pc:docMkLst>
        <pc:docMk/>
      </pc:docMkLst>
      <pc:sldChg chg="modSp">
        <pc:chgData name="Lee Kennedy" userId="S::lee.kennedy@iiba.org::faf793cd-f759-4c53-a1ac-a4802cf233d7" providerId="AD" clId="Web-{D219DA0D-1ACA-1EC9-2D7D-8A84DECB6BDB}" dt="2024-04-03T14:40:07.704" v="1" actId="1076"/>
        <pc:sldMkLst>
          <pc:docMk/>
          <pc:sldMk cId="422984108" sldId="284"/>
        </pc:sldMkLst>
        <pc:graphicFrameChg chg="mod">
          <ac:chgData name="Lee Kennedy" userId="S::lee.kennedy@iiba.org::faf793cd-f759-4c53-a1ac-a4802cf233d7" providerId="AD" clId="Web-{D219DA0D-1ACA-1EC9-2D7D-8A84DECB6BDB}" dt="2024-04-03T14:40:07.704" v="1" actId="1076"/>
          <ac:graphicFrameMkLst>
            <pc:docMk/>
            <pc:sldMk cId="422984108" sldId="284"/>
            <ac:graphicFrameMk id="12" creationId="{280ADFCE-7D03-5E52-2734-5223F0A12778}"/>
          </ac:graphicFrameMkLst>
        </pc:graphicFrameChg>
      </pc:sldChg>
    </pc:docChg>
  </pc:docChgLst>
  <pc:docChgLst>
    <pc:chgData name="Maja Golubic" userId="S::maja.golubic@iiba.org::09d94bc0-4b2b-4071-99ba-d8b5fbe728a7" providerId="AD" clId="Web-{0E4B0682-D90C-B295-8A5D-CC9BA5470013}"/>
    <pc:docChg chg="modSld">
      <pc:chgData name="Maja Golubic" userId="S::maja.golubic@iiba.org::09d94bc0-4b2b-4071-99ba-d8b5fbe728a7" providerId="AD" clId="Web-{0E4B0682-D90C-B295-8A5D-CC9BA5470013}" dt="2024-06-11T12:50:46.147" v="37"/>
      <pc:docMkLst>
        <pc:docMk/>
      </pc:docMkLst>
      <pc:sldChg chg="modSp">
        <pc:chgData name="Maja Golubic" userId="S::maja.golubic@iiba.org::09d94bc0-4b2b-4071-99ba-d8b5fbe728a7" providerId="AD" clId="Web-{0E4B0682-D90C-B295-8A5D-CC9BA5470013}" dt="2024-06-11T12:34:16.794" v="11" actId="1076"/>
        <pc:sldMkLst>
          <pc:docMk/>
          <pc:sldMk cId="2858187617" sldId="272"/>
        </pc:sldMkLst>
        <pc:spChg chg="mod">
          <ac:chgData name="Maja Golubic" userId="S::maja.golubic@iiba.org::09d94bc0-4b2b-4071-99ba-d8b5fbe728a7" providerId="AD" clId="Web-{0E4B0682-D90C-B295-8A5D-CC9BA5470013}" dt="2024-06-11T12:32:00.074" v="1" actId="20577"/>
          <ac:spMkLst>
            <pc:docMk/>
            <pc:sldMk cId="2858187617" sldId="272"/>
            <ac:spMk id="3" creationId="{4E71DF78-8B95-4DC1-B666-608734A3FBDA}"/>
          </ac:spMkLst>
        </pc:spChg>
        <pc:picChg chg="mod">
          <ac:chgData name="Maja Golubic" userId="S::maja.golubic@iiba.org::09d94bc0-4b2b-4071-99ba-d8b5fbe728a7" providerId="AD" clId="Web-{0E4B0682-D90C-B295-8A5D-CC9BA5470013}" dt="2024-06-11T12:32:39.465" v="5" actId="1076"/>
          <ac:picMkLst>
            <pc:docMk/>
            <pc:sldMk cId="2858187617" sldId="272"/>
            <ac:picMk id="5" creationId="{57A03963-22BD-1EC9-D8C7-BFD8F61CD00B}"/>
          </ac:picMkLst>
        </pc:picChg>
        <pc:picChg chg="mod">
          <ac:chgData name="Maja Golubic" userId="S::maja.golubic@iiba.org::09d94bc0-4b2b-4071-99ba-d8b5fbe728a7" providerId="AD" clId="Web-{0E4B0682-D90C-B295-8A5D-CC9BA5470013}" dt="2024-06-11T12:34:04.934" v="10" actId="1076"/>
          <ac:picMkLst>
            <pc:docMk/>
            <pc:sldMk cId="2858187617" sldId="272"/>
            <ac:picMk id="7" creationId="{0A82421B-1742-578C-7274-D27C8977D97E}"/>
          </ac:picMkLst>
        </pc:picChg>
        <pc:picChg chg="mod">
          <ac:chgData name="Maja Golubic" userId="S::maja.golubic@iiba.org::09d94bc0-4b2b-4071-99ba-d8b5fbe728a7" providerId="AD" clId="Web-{0E4B0682-D90C-B295-8A5D-CC9BA5470013}" dt="2024-06-11T12:34:16.794" v="11" actId="1076"/>
          <ac:picMkLst>
            <pc:docMk/>
            <pc:sldMk cId="2858187617" sldId="272"/>
            <ac:picMk id="8" creationId="{6D175089-5FCF-A6C8-B456-F613881758CC}"/>
          </ac:picMkLst>
        </pc:picChg>
      </pc:sldChg>
      <pc:sldChg chg="addCm">
        <pc:chgData name="Maja Golubic" userId="S::maja.golubic@iiba.org::09d94bc0-4b2b-4071-99ba-d8b5fbe728a7" providerId="AD" clId="Web-{0E4B0682-D90C-B295-8A5D-CC9BA5470013}" dt="2024-06-11T12:45:58.660" v="33"/>
        <pc:sldMkLst>
          <pc:docMk/>
          <pc:sldMk cId="422984108" sldId="284"/>
        </pc:sldMkLst>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0E4B0682-D90C-B295-8A5D-CC9BA5470013}" dt="2024-06-11T12:45:58.660" v="33"/>
              <pc2:cmMkLst xmlns:pc2="http://schemas.microsoft.com/office/powerpoint/2019/9/main/command">
                <pc:docMk/>
                <pc:sldMk cId="422984108" sldId="284"/>
                <pc2:cmMk id="{961E3A38-442A-492B-B182-93D2878BB039}"/>
              </pc2:cmMkLst>
            </pc226:cmChg>
          </p:ext>
        </pc:extLst>
      </pc:sldChg>
      <pc:sldChg chg="modSp">
        <pc:chgData name="Maja Golubic" userId="S::maja.golubic@iiba.org::09d94bc0-4b2b-4071-99ba-d8b5fbe728a7" providerId="AD" clId="Web-{0E4B0682-D90C-B295-8A5D-CC9BA5470013}" dt="2024-06-11T12:42:15.033" v="32" actId="20577"/>
        <pc:sldMkLst>
          <pc:docMk/>
          <pc:sldMk cId="3767001745" sldId="287"/>
        </pc:sldMkLst>
        <pc:spChg chg="mod">
          <ac:chgData name="Maja Golubic" userId="S::maja.golubic@iiba.org::09d94bc0-4b2b-4071-99ba-d8b5fbe728a7" providerId="AD" clId="Web-{0E4B0682-D90C-B295-8A5D-CC9BA5470013}" dt="2024-06-11T12:38:53.906" v="26" actId="20577"/>
          <ac:spMkLst>
            <pc:docMk/>
            <pc:sldMk cId="3767001745" sldId="287"/>
            <ac:spMk id="6" creationId="{CDF582AB-DBB8-6450-64DD-627D8DA4AA78}"/>
          </ac:spMkLst>
        </pc:spChg>
        <pc:spChg chg="mod">
          <ac:chgData name="Maja Golubic" userId="S::maja.golubic@iiba.org::09d94bc0-4b2b-4071-99ba-d8b5fbe728a7" providerId="AD" clId="Web-{0E4B0682-D90C-B295-8A5D-CC9BA5470013}" dt="2024-06-11T12:40:06.594" v="29" actId="20577"/>
          <ac:spMkLst>
            <pc:docMk/>
            <pc:sldMk cId="3767001745" sldId="287"/>
            <ac:spMk id="9" creationId="{675127FF-AD8C-5FFF-910B-F5C1173A4468}"/>
          </ac:spMkLst>
        </pc:spChg>
        <pc:spChg chg="mod">
          <ac:chgData name="Maja Golubic" userId="S::maja.golubic@iiba.org::09d94bc0-4b2b-4071-99ba-d8b5fbe728a7" providerId="AD" clId="Web-{0E4B0682-D90C-B295-8A5D-CC9BA5470013}" dt="2024-06-11T12:42:15.033" v="32" actId="20577"/>
          <ac:spMkLst>
            <pc:docMk/>
            <pc:sldMk cId="3767001745" sldId="287"/>
            <ac:spMk id="12" creationId="{4C190DEB-A436-185A-9114-67A711CBAF40}"/>
          </ac:spMkLst>
        </pc:spChg>
      </pc:sldChg>
      <pc:sldChg chg="modSp addCm">
        <pc:chgData name="Maja Golubic" userId="S::maja.golubic@iiba.org::09d94bc0-4b2b-4071-99ba-d8b5fbe728a7" providerId="AD" clId="Web-{0E4B0682-D90C-B295-8A5D-CC9BA5470013}" dt="2024-06-11T12:37:47.014" v="23"/>
        <pc:sldMkLst>
          <pc:docMk/>
          <pc:sldMk cId="1706761175" sldId="288"/>
        </pc:sldMkLst>
        <pc:spChg chg="mod">
          <ac:chgData name="Maja Golubic" userId="S::maja.golubic@iiba.org::09d94bc0-4b2b-4071-99ba-d8b5fbe728a7" providerId="AD" clId="Web-{0E4B0682-D90C-B295-8A5D-CC9BA5470013}" dt="2024-06-11T12:35:33.841" v="21" actId="20577"/>
          <ac:spMkLst>
            <pc:docMk/>
            <pc:sldMk cId="1706761175" sldId="288"/>
            <ac:spMk id="14" creationId="{CAF9D6A9-8823-A460-CDEB-20E3A9F0F15D}"/>
          </ac:spMkLst>
        </pc:spChg>
        <pc:spChg chg="mod">
          <ac:chgData name="Maja Golubic" userId="S::maja.golubic@iiba.org::09d94bc0-4b2b-4071-99ba-d8b5fbe728a7" providerId="AD" clId="Web-{0E4B0682-D90C-B295-8A5D-CC9BA5470013}" dt="2024-06-11T12:35:09.950" v="18" actId="20577"/>
          <ac:spMkLst>
            <pc:docMk/>
            <pc:sldMk cId="1706761175" sldId="288"/>
            <ac:spMk id="15" creationId="{3EE63C5C-F5C9-562A-080D-B1127352B24B}"/>
          </ac:spMkLst>
        </pc:spChg>
        <pc:spChg chg="mod">
          <ac:chgData name="Maja Golubic" userId="S::maja.golubic@iiba.org::09d94bc0-4b2b-4071-99ba-d8b5fbe728a7" providerId="AD" clId="Web-{0E4B0682-D90C-B295-8A5D-CC9BA5470013}" dt="2024-06-11T12:35:20.810" v="20" actId="20577"/>
          <ac:spMkLst>
            <pc:docMk/>
            <pc:sldMk cId="1706761175" sldId="288"/>
            <ac:spMk id="39" creationId="{E3670516-BDD1-A144-DE4B-EAF6F8F75598}"/>
          </ac:spMkLst>
        </pc:spChg>
        <pc:spChg chg="mod">
          <ac:chgData name="Maja Golubic" userId="S::maja.golubic@iiba.org::09d94bc0-4b2b-4071-99ba-d8b5fbe728a7" providerId="AD" clId="Web-{0E4B0682-D90C-B295-8A5D-CC9BA5470013}" dt="2024-06-11T12:35:59.560" v="22" actId="20577"/>
          <ac:spMkLst>
            <pc:docMk/>
            <pc:sldMk cId="1706761175" sldId="288"/>
            <ac:spMk id="40" creationId="{BBAD859A-8C44-87CA-FD29-17C16ACBB088}"/>
          </ac:spMkLst>
        </pc:spChg>
        <pc:spChg chg="mod">
          <ac:chgData name="Maja Golubic" userId="S::maja.golubic@iiba.org::09d94bc0-4b2b-4071-99ba-d8b5fbe728a7" providerId="AD" clId="Web-{0E4B0682-D90C-B295-8A5D-CC9BA5470013}" dt="2024-06-11T12:35:20.747" v="19" actId="20577"/>
          <ac:spMkLst>
            <pc:docMk/>
            <pc:sldMk cId="1706761175" sldId="288"/>
            <ac:spMk id="42" creationId="{108A38D8-9DA6-1386-AEBA-491FC0590574}"/>
          </ac:spMkLst>
        </pc:spChg>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0E4B0682-D90C-B295-8A5D-CC9BA5470013}" dt="2024-06-11T12:37:47.014" v="23"/>
              <pc2:cmMkLst xmlns:pc2="http://schemas.microsoft.com/office/powerpoint/2019/9/main/command">
                <pc:docMk/>
                <pc:sldMk cId="1706761175" sldId="288"/>
                <pc2:cmMk id="{2AAAC2C2-ACCB-47CF-B9B7-C1A99423580D}"/>
              </pc2:cmMkLst>
            </pc226:cmChg>
          </p:ext>
        </pc:extLst>
      </pc:sldChg>
      <pc:sldChg chg="addCm">
        <pc:chgData name="Maja Golubic" userId="S::maja.golubic@iiba.org::09d94bc0-4b2b-4071-99ba-d8b5fbe728a7" providerId="AD" clId="Web-{0E4B0682-D90C-B295-8A5D-CC9BA5470013}" dt="2024-06-11T12:50:46.147" v="37"/>
        <pc:sldMkLst>
          <pc:docMk/>
          <pc:sldMk cId="3365472739" sldId="289"/>
        </pc:sldMkLst>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0E4B0682-D90C-B295-8A5D-CC9BA5470013}" dt="2024-06-11T12:50:46.147" v="37"/>
              <pc2:cmMkLst xmlns:pc2="http://schemas.microsoft.com/office/powerpoint/2019/9/main/command">
                <pc:docMk/>
                <pc:sldMk cId="3365472739" sldId="289"/>
                <pc2:cmMk id="{2B993460-C46B-43C6-86E8-C1F919536440}"/>
              </pc2:cmMkLst>
            </pc226:cmChg>
          </p:ext>
        </pc:extLst>
      </pc:sldChg>
      <pc:sldChg chg="modSp">
        <pc:chgData name="Maja Golubic" userId="S::maja.golubic@iiba.org::09d94bc0-4b2b-4071-99ba-d8b5fbe728a7" providerId="AD" clId="Web-{0E4B0682-D90C-B295-8A5D-CC9BA5470013}" dt="2024-06-11T12:33:54.965" v="9" actId="1076"/>
        <pc:sldMkLst>
          <pc:docMk/>
          <pc:sldMk cId="829344179" sldId="293"/>
        </pc:sldMkLst>
        <pc:spChg chg="mod">
          <ac:chgData name="Maja Golubic" userId="S::maja.golubic@iiba.org::09d94bc0-4b2b-4071-99ba-d8b5fbe728a7" providerId="AD" clId="Web-{0E4B0682-D90C-B295-8A5D-CC9BA5470013}" dt="2024-06-11T12:33:46.496" v="8" actId="20577"/>
          <ac:spMkLst>
            <pc:docMk/>
            <pc:sldMk cId="829344179" sldId="293"/>
            <ac:spMk id="3" creationId="{4E71DF78-8B95-4DC1-B666-608734A3FBDA}"/>
          </ac:spMkLst>
        </pc:spChg>
        <pc:picChg chg="mod">
          <ac:chgData name="Maja Golubic" userId="S::maja.golubic@iiba.org::09d94bc0-4b2b-4071-99ba-d8b5fbe728a7" providerId="AD" clId="Web-{0E4B0682-D90C-B295-8A5D-CC9BA5470013}" dt="2024-06-11T12:33:54.965" v="9" actId="1076"/>
          <ac:picMkLst>
            <pc:docMk/>
            <pc:sldMk cId="829344179" sldId="293"/>
            <ac:picMk id="7" creationId="{0A82421B-1742-578C-7274-D27C8977D97E}"/>
          </ac:picMkLst>
        </pc:picChg>
      </pc:sldChg>
      <pc:sldChg chg="addCm modCm">
        <pc:chgData name="Maja Golubic" userId="S::maja.golubic@iiba.org::09d94bc0-4b2b-4071-99ba-d8b5fbe728a7" providerId="AD" clId="Web-{0E4B0682-D90C-B295-8A5D-CC9BA5470013}" dt="2024-06-11T12:48:00.786" v="36"/>
        <pc:sldMkLst>
          <pc:docMk/>
          <pc:sldMk cId="636803792" sldId="297"/>
        </pc:sldMkLst>
        <pc:extLst>
          <p:ext xmlns:p="http://schemas.openxmlformats.org/presentationml/2006/main" uri="{D6D511B9-2390-475A-947B-AFAB55BFBCF1}">
            <pc226:cmChg xmlns:pc226="http://schemas.microsoft.com/office/powerpoint/2022/06/main/command" chg="add mod">
              <pc226:chgData name="Maja Golubic" userId="S::maja.golubic@iiba.org::09d94bc0-4b2b-4071-99ba-d8b5fbe728a7" providerId="AD" clId="Web-{0E4B0682-D90C-B295-8A5D-CC9BA5470013}" dt="2024-06-11T12:48:00.786" v="36"/>
              <pc2:cmMkLst xmlns:pc2="http://schemas.microsoft.com/office/powerpoint/2019/9/main/command">
                <pc:docMk/>
                <pc:sldMk cId="636803792" sldId="297"/>
                <pc2:cmMk id="{87B50101-0635-4A58-B675-90F669EBED64}"/>
              </pc2:cmMkLst>
              <pc226:cmRplyChg chg="add">
                <pc226:chgData name="Maja Golubic" userId="S::maja.golubic@iiba.org::09d94bc0-4b2b-4071-99ba-d8b5fbe728a7" providerId="AD" clId="Web-{0E4B0682-D90C-B295-8A5D-CC9BA5470013}" dt="2024-06-11T12:48:00.786" v="36"/>
                <pc2:cmRplyMkLst xmlns:pc2="http://schemas.microsoft.com/office/powerpoint/2019/9/main/command">
                  <pc:docMk/>
                  <pc:sldMk cId="636803792" sldId="297"/>
                  <pc2:cmMk id="{87B50101-0635-4A58-B675-90F669EBED64}"/>
                  <pc2:cmRplyMk id="{B5441F44-40B9-4D00-A94B-F1EE613F3C19}"/>
                </pc2:cmRplyMkLst>
              </pc226:cmRplyChg>
            </pc226:cmChg>
          </p:ext>
        </pc:extLst>
      </pc:sldChg>
    </pc:docChg>
  </pc:docChgLst>
  <pc:docChgLst>
    <pc:chgData name="Tiffani" userId="31fc3262-2b36-4557-beff-214ccbe82297" providerId="ADAL" clId="{4863CA50-C66F-4666-80C5-EE5176ACF58C}"/>
    <pc:docChg chg="modSld">
      <pc:chgData name="Tiffani" userId="31fc3262-2b36-4557-beff-214ccbe82297" providerId="ADAL" clId="{4863CA50-C66F-4666-80C5-EE5176ACF58C}" dt="2024-05-03T19:32:35.147" v="0" actId="1076"/>
      <pc:docMkLst>
        <pc:docMk/>
      </pc:docMkLst>
      <pc:sldChg chg="modSp mod">
        <pc:chgData name="Tiffani" userId="31fc3262-2b36-4557-beff-214ccbe82297" providerId="ADAL" clId="{4863CA50-C66F-4666-80C5-EE5176ACF58C}" dt="2024-05-03T19:32:35.147" v="0" actId="1076"/>
        <pc:sldMkLst>
          <pc:docMk/>
          <pc:sldMk cId="2968577391" sldId="285"/>
        </pc:sldMkLst>
        <pc:graphicFrameChg chg="mod">
          <ac:chgData name="Tiffani" userId="31fc3262-2b36-4557-beff-214ccbe82297" providerId="ADAL" clId="{4863CA50-C66F-4666-80C5-EE5176ACF58C}" dt="2024-05-03T19:32:35.147" v="0" actId="1076"/>
          <ac:graphicFrameMkLst>
            <pc:docMk/>
            <pc:sldMk cId="2968577391" sldId="285"/>
            <ac:graphicFrameMk id="5" creationId="{FD351861-68F6-24E8-6A58-556F336A7FF5}"/>
          </ac:graphicFrameMkLst>
        </pc:graphicFrameChg>
      </pc:sldChg>
    </pc:docChg>
  </pc:docChgLst>
  <pc:docChgLst>
    <pc:chgData name="Lee Kennedy" userId="S::lee.kennedy@iiba.org::faf793cd-f759-4c53-a1ac-a4802cf233d7" providerId="AD" clId="Web-{64892BAD-89B0-5465-BC3A-B5E2FFAEDD87}"/>
    <pc:docChg chg="modSld">
      <pc:chgData name="Lee Kennedy" userId="S::lee.kennedy@iiba.org::faf793cd-f759-4c53-a1ac-a4802cf233d7" providerId="AD" clId="Web-{64892BAD-89B0-5465-BC3A-B5E2FFAEDD87}" dt="2024-05-23T14:52:09.724" v="1" actId="14100"/>
      <pc:docMkLst>
        <pc:docMk/>
      </pc:docMkLst>
      <pc:sldChg chg="modSp">
        <pc:chgData name="Lee Kennedy" userId="S::lee.kennedy@iiba.org::faf793cd-f759-4c53-a1ac-a4802cf233d7" providerId="AD" clId="Web-{64892BAD-89B0-5465-BC3A-B5E2FFAEDD87}" dt="2024-05-23T14:52:09.724" v="1" actId="14100"/>
        <pc:sldMkLst>
          <pc:docMk/>
          <pc:sldMk cId="2968577391" sldId="285"/>
        </pc:sldMkLst>
        <pc:graphicFrameChg chg="mod">
          <ac:chgData name="Lee Kennedy" userId="S::lee.kennedy@iiba.org::faf793cd-f759-4c53-a1ac-a4802cf233d7" providerId="AD" clId="Web-{64892BAD-89B0-5465-BC3A-B5E2FFAEDD87}" dt="2024-05-23T14:52:09.724" v="1" actId="14100"/>
          <ac:graphicFrameMkLst>
            <pc:docMk/>
            <pc:sldMk cId="2968577391" sldId="285"/>
            <ac:graphicFrameMk id="5" creationId="{FD351861-68F6-24E8-6A58-556F336A7FF5}"/>
          </ac:graphicFrameMkLst>
        </pc:graphicFrameChg>
      </pc:sldChg>
    </pc:docChg>
  </pc:docChgLst>
  <pc:docChgLst>
    <pc:chgData name="Tiffani Iacolino" userId="S::tiffani.iacolino@iiba.org::31fc3262-2b36-4557-beff-214ccbe82297" providerId="AD" clId="Web-{2E2E7B2E-2394-7BA4-5421-D2693C4CB04F}"/>
    <pc:docChg chg="modSld">
      <pc:chgData name="Tiffani Iacolino" userId="S::tiffani.iacolino@iiba.org::31fc3262-2b36-4557-beff-214ccbe82297" providerId="AD" clId="Web-{2E2E7B2E-2394-7BA4-5421-D2693C4CB04F}" dt="2024-05-24T15:28:12.738" v="1" actId="20577"/>
      <pc:docMkLst>
        <pc:docMk/>
      </pc:docMkLst>
      <pc:sldChg chg="modSp">
        <pc:chgData name="Tiffani Iacolino" userId="S::tiffani.iacolino@iiba.org::31fc3262-2b36-4557-beff-214ccbe82297" providerId="AD" clId="Web-{2E2E7B2E-2394-7BA4-5421-D2693C4CB04F}" dt="2024-05-24T15:28:12.738" v="1" actId="20577"/>
        <pc:sldMkLst>
          <pc:docMk/>
          <pc:sldMk cId="3460593593" sldId="281"/>
        </pc:sldMkLst>
        <pc:spChg chg="mod">
          <ac:chgData name="Tiffani Iacolino" userId="S::tiffani.iacolino@iiba.org::31fc3262-2b36-4557-beff-214ccbe82297" providerId="AD" clId="Web-{2E2E7B2E-2394-7BA4-5421-D2693C4CB04F}" dt="2024-05-24T15:28:12.738" v="1" actId="20577"/>
          <ac:spMkLst>
            <pc:docMk/>
            <pc:sldMk cId="3460593593" sldId="281"/>
            <ac:spMk id="25" creationId="{AF06269A-B6D8-1E82-3F59-02CB9F651DCF}"/>
          </ac:spMkLst>
        </pc:spChg>
      </pc:sldChg>
    </pc:docChg>
  </pc:docChgLst>
  <pc:docChgLst>
    <pc:chgData name="Maja Golubic" userId="S::maja.golubic@iiba.org::09d94bc0-4b2b-4071-99ba-d8b5fbe728a7" providerId="AD" clId="Web-{FB63AA5F-13F9-F484-8DAD-9F5F7FDBE292}"/>
    <pc:docChg chg="">
      <pc:chgData name="Maja Golubic" userId="S::maja.golubic@iiba.org::09d94bc0-4b2b-4071-99ba-d8b5fbe728a7" providerId="AD" clId="Web-{FB63AA5F-13F9-F484-8DAD-9F5F7FDBE292}" dt="2024-07-02T09:39:03.666" v="3"/>
      <pc:docMkLst>
        <pc:docMk/>
      </pc:docMkLst>
      <pc:sldChg chg="modCm">
        <pc:chgData name="Maja Golubic" userId="S::maja.golubic@iiba.org::09d94bc0-4b2b-4071-99ba-d8b5fbe728a7" providerId="AD" clId="Web-{FB63AA5F-13F9-F484-8DAD-9F5F7FDBE292}" dt="2024-07-02T09:36:48.776" v="0"/>
        <pc:sldMkLst>
          <pc:docMk/>
          <pc:sldMk cId="2348427656" sldId="290"/>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FB63AA5F-13F9-F484-8DAD-9F5F7FDBE292}" dt="2024-07-02T09:36:48.776" v="0"/>
              <pc2:cmMkLst xmlns:pc2="http://schemas.microsoft.com/office/powerpoint/2019/9/main/command">
                <pc:docMk/>
                <pc:sldMk cId="2348427656" sldId="290"/>
                <pc2:cmMk id="{10F6E10A-E5DF-47FC-8EC8-F255D1222E8A}"/>
              </pc2:cmMkLst>
            </pc226:cmChg>
          </p:ext>
        </pc:extLst>
      </pc:sldChg>
      <pc:sldChg chg="modCm">
        <pc:chgData name="Maja Golubic" userId="S::maja.golubic@iiba.org::09d94bc0-4b2b-4071-99ba-d8b5fbe728a7" providerId="AD" clId="Web-{FB63AA5F-13F9-F484-8DAD-9F5F7FDBE292}" dt="2024-07-02T09:38:21.541" v="1"/>
        <pc:sldMkLst>
          <pc:docMk/>
          <pc:sldMk cId="921361958" sldId="295"/>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FB63AA5F-13F9-F484-8DAD-9F5F7FDBE292}" dt="2024-07-02T09:38:21.541" v="1"/>
              <pc2:cmMkLst xmlns:pc2="http://schemas.microsoft.com/office/powerpoint/2019/9/main/command">
                <pc:docMk/>
                <pc:sldMk cId="921361958" sldId="295"/>
                <pc2:cmMk id="{28119B56-AD48-4D45-9C3A-ACE639FA6910}"/>
              </pc2:cmMkLst>
              <pc226:cmRplyChg chg="add">
                <pc226:chgData name="Maja Golubic" userId="S::maja.golubic@iiba.org::09d94bc0-4b2b-4071-99ba-d8b5fbe728a7" providerId="AD" clId="Web-{FB63AA5F-13F9-F484-8DAD-9F5F7FDBE292}" dt="2024-07-02T09:38:21.541" v="1"/>
                <pc2:cmRplyMkLst xmlns:pc2="http://schemas.microsoft.com/office/powerpoint/2019/9/main/command">
                  <pc:docMk/>
                  <pc:sldMk cId="921361958" sldId="295"/>
                  <pc2:cmMk id="{28119B56-AD48-4D45-9C3A-ACE639FA6910}"/>
                  <pc2:cmRplyMk id="{F421099F-B952-4685-B187-62FF66D86DCC}"/>
                </pc2:cmRplyMkLst>
              </pc226:cmRplyChg>
            </pc226:cmChg>
          </p:ext>
        </pc:extLst>
      </pc:sldChg>
      <pc:sldChg chg="modCm">
        <pc:chgData name="Maja Golubic" userId="S::maja.golubic@iiba.org::09d94bc0-4b2b-4071-99ba-d8b5fbe728a7" providerId="AD" clId="Web-{FB63AA5F-13F9-F484-8DAD-9F5F7FDBE292}" dt="2024-07-02T09:38:42.166" v="2"/>
        <pc:sldMkLst>
          <pc:docMk/>
          <pc:sldMk cId="2587321583" sldId="296"/>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FB63AA5F-13F9-F484-8DAD-9F5F7FDBE292}" dt="2024-07-02T09:38:42.166" v="2"/>
              <pc2:cmMkLst xmlns:pc2="http://schemas.microsoft.com/office/powerpoint/2019/9/main/command">
                <pc:docMk/>
                <pc:sldMk cId="2587321583" sldId="296"/>
                <pc2:cmMk id="{CC0036EF-6A77-4A0E-B3CF-5510B8F779BD}"/>
              </pc2:cmMkLst>
            </pc226:cmChg>
          </p:ext>
        </pc:extLst>
      </pc:sldChg>
      <pc:sldChg chg="modCm">
        <pc:chgData name="Maja Golubic" userId="S::maja.golubic@iiba.org::09d94bc0-4b2b-4071-99ba-d8b5fbe728a7" providerId="AD" clId="Web-{FB63AA5F-13F9-F484-8DAD-9F5F7FDBE292}" dt="2024-07-02T09:39:03.666" v="3"/>
        <pc:sldMkLst>
          <pc:docMk/>
          <pc:sldMk cId="636803792" sldId="297"/>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FB63AA5F-13F9-F484-8DAD-9F5F7FDBE292}" dt="2024-07-02T09:39:03.666" v="3"/>
              <pc2:cmMkLst xmlns:pc2="http://schemas.microsoft.com/office/powerpoint/2019/9/main/command">
                <pc:docMk/>
                <pc:sldMk cId="636803792" sldId="297"/>
                <pc2:cmMk id="{4B3D8B47-1AF0-4623-876E-B85064522B2F}"/>
              </pc2:cmMkLst>
              <pc226:cmRplyChg chg="add">
                <pc226:chgData name="Maja Golubic" userId="S::maja.golubic@iiba.org::09d94bc0-4b2b-4071-99ba-d8b5fbe728a7" providerId="AD" clId="Web-{FB63AA5F-13F9-F484-8DAD-9F5F7FDBE292}" dt="2024-07-02T09:39:03.666" v="3"/>
                <pc2:cmRplyMkLst xmlns:pc2="http://schemas.microsoft.com/office/powerpoint/2019/9/main/command">
                  <pc:docMk/>
                  <pc:sldMk cId="636803792" sldId="297"/>
                  <pc2:cmMk id="{4B3D8B47-1AF0-4623-876E-B85064522B2F}"/>
                  <pc2:cmRplyMk id="{D571606F-D766-4E29-9768-6B030D10BD4D}"/>
                </pc2:cmRplyMkLst>
              </pc226:cmRplyChg>
            </pc226:cmChg>
          </p:ext>
        </pc:extLst>
      </pc:sldChg>
    </pc:docChg>
  </pc:docChgLst>
  <pc:docChgLst>
    <pc:chgData name="Maja Golubic" userId="S::maja.golubic@iiba.org::09d94bc0-4b2b-4071-99ba-d8b5fbe728a7" providerId="AD" clId="Web-{AB05828B-B711-A264-D57E-D391C698D9D0}"/>
    <pc:docChg chg="mod">
      <pc:chgData name="Maja Golubic" userId="S::maja.golubic@iiba.org::09d94bc0-4b2b-4071-99ba-d8b5fbe728a7" providerId="AD" clId="Web-{AB05828B-B711-A264-D57E-D391C698D9D0}" dt="2024-05-28T11:34:59.348" v="8"/>
      <pc:docMkLst>
        <pc:docMk/>
      </pc:docMkLst>
      <pc:sldChg chg="modCm">
        <pc:chgData name="Maja Golubic" userId="S::maja.golubic@iiba.org::09d94bc0-4b2b-4071-99ba-d8b5fbe728a7" providerId="AD" clId="Web-{AB05828B-B711-A264-D57E-D391C698D9D0}" dt="2024-05-28T11:29:35.835" v="2"/>
        <pc:sldMkLst>
          <pc:docMk/>
          <pc:sldMk cId="2013233086" sldId="279"/>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AB05828B-B711-A264-D57E-D391C698D9D0}" dt="2024-05-28T11:29:35.835" v="2"/>
              <pc2:cmMkLst xmlns:pc2="http://schemas.microsoft.com/office/powerpoint/2019/9/main/command">
                <pc:docMk/>
                <pc:sldMk cId="2013233086" sldId="279"/>
                <pc2:cmMk id="{C144DB45-DB40-4DAD-8BE2-9364BBB7031C}"/>
              </pc2:cmMkLst>
              <pc226:cmRplyChg chg="add">
                <pc226:chgData name="Maja Golubic" userId="S::maja.golubic@iiba.org::09d94bc0-4b2b-4071-99ba-d8b5fbe728a7" providerId="AD" clId="Web-{AB05828B-B711-A264-D57E-D391C698D9D0}" dt="2024-05-28T11:29:35.835" v="2"/>
                <pc2:cmRplyMkLst xmlns:pc2="http://schemas.microsoft.com/office/powerpoint/2019/9/main/command">
                  <pc:docMk/>
                  <pc:sldMk cId="2013233086" sldId="279"/>
                  <pc2:cmMk id="{C144DB45-DB40-4DAD-8BE2-9364BBB7031C}"/>
                  <pc2:cmRplyMk id="{EE6CE830-137A-47CB-8A2D-C240816B22DC}"/>
                </pc2:cmRplyMkLst>
              </pc226:cmRplyChg>
            </pc226:cmChg>
          </p:ext>
        </pc:extLst>
      </pc:sldChg>
      <pc:sldChg chg="modCm">
        <pc:chgData name="Maja Golubic" userId="S::maja.golubic@iiba.org::09d94bc0-4b2b-4071-99ba-d8b5fbe728a7" providerId="AD" clId="Web-{AB05828B-B711-A264-D57E-D391C698D9D0}" dt="2024-05-28T11:34:59.348" v="8"/>
        <pc:sldMkLst>
          <pc:docMk/>
          <pc:sldMk cId="422984108" sldId="284"/>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AB05828B-B711-A264-D57E-D391C698D9D0}" dt="2024-05-28T11:34:59.348" v="8"/>
              <pc2:cmMkLst xmlns:pc2="http://schemas.microsoft.com/office/powerpoint/2019/9/main/command">
                <pc:docMk/>
                <pc:sldMk cId="422984108" sldId="284"/>
                <pc2:cmMk id="{57125BF1-082B-47BF-AD37-F6498F76994B}"/>
              </pc2:cmMkLst>
              <pc226:cmRplyChg chg="add mod">
                <pc226:chgData name="Maja Golubic" userId="S::maja.golubic@iiba.org::09d94bc0-4b2b-4071-99ba-d8b5fbe728a7" providerId="AD" clId="Web-{AB05828B-B711-A264-D57E-D391C698D9D0}" dt="2024-05-28T11:34:59.348" v="8"/>
                <pc2:cmRplyMkLst xmlns:pc2="http://schemas.microsoft.com/office/powerpoint/2019/9/main/command">
                  <pc:docMk/>
                  <pc:sldMk cId="422984108" sldId="284"/>
                  <pc2:cmMk id="{57125BF1-082B-47BF-AD37-F6498F76994B}"/>
                  <pc2:cmRplyMk id="{E5CAD37E-5750-4A5C-AF02-0DBB1FB362EF}"/>
                </pc2:cmRplyMkLst>
              </pc226:cmRplyChg>
            </pc226:cmChg>
          </p:ext>
        </pc:extLst>
      </pc:sldChg>
      <pc:sldChg chg="modCm">
        <pc:chgData name="Maja Golubic" userId="S::maja.golubic@iiba.org::09d94bc0-4b2b-4071-99ba-d8b5fbe728a7" providerId="AD" clId="Web-{AB05828B-B711-A264-D57E-D391C698D9D0}" dt="2024-05-28T11:33:24.724" v="5"/>
        <pc:sldMkLst>
          <pc:docMk/>
          <pc:sldMk cId="2968577391" sldId="285"/>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AB05828B-B711-A264-D57E-D391C698D9D0}" dt="2024-05-28T11:33:24.724" v="5"/>
              <pc2:cmMkLst xmlns:pc2="http://schemas.microsoft.com/office/powerpoint/2019/9/main/command">
                <pc:docMk/>
                <pc:sldMk cId="2968577391" sldId="285"/>
                <pc2:cmMk id="{5D4440A4-C033-4BDB-B3C2-1D8367DC62EB}"/>
              </pc2:cmMkLst>
              <pc226:cmRplyChg chg="add">
                <pc226:chgData name="Maja Golubic" userId="S::maja.golubic@iiba.org::09d94bc0-4b2b-4071-99ba-d8b5fbe728a7" providerId="AD" clId="Web-{AB05828B-B711-A264-D57E-D391C698D9D0}" dt="2024-05-28T11:32:44.724" v="4"/>
                <pc2:cmRplyMkLst xmlns:pc2="http://schemas.microsoft.com/office/powerpoint/2019/9/main/command">
                  <pc:docMk/>
                  <pc:sldMk cId="2968577391" sldId="285"/>
                  <pc2:cmMk id="{5D4440A4-C033-4BDB-B3C2-1D8367DC62EB}"/>
                  <pc2:cmRplyMk id="{FA0FD40B-9581-48AA-ADFA-9D093C7C93B8}"/>
                </pc2:cmRplyMkLst>
              </pc226:cmRplyChg>
              <pc226:cmRplyChg chg="add">
                <pc226:chgData name="Maja Golubic" userId="S::maja.golubic@iiba.org::09d94bc0-4b2b-4071-99ba-d8b5fbe728a7" providerId="AD" clId="Web-{AB05828B-B711-A264-D57E-D391C698D9D0}" dt="2024-05-28T11:33:24.724" v="5"/>
                <pc2:cmRplyMkLst xmlns:pc2="http://schemas.microsoft.com/office/powerpoint/2019/9/main/command">
                  <pc:docMk/>
                  <pc:sldMk cId="2968577391" sldId="285"/>
                  <pc2:cmMk id="{5D4440A4-C033-4BDB-B3C2-1D8367DC62EB}"/>
                  <pc2:cmRplyMk id="{5ED41D90-B3AE-4C49-9269-F06586E50207}"/>
                </pc2:cmRplyMkLst>
              </pc226:cmRplyChg>
            </pc226:cmChg>
          </p:ext>
        </pc:extLst>
      </pc:sldChg>
      <pc:sldChg chg="modCm">
        <pc:chgData name="Maja Golubic" userId="S::maja.golubic@iiba.org::09d94bc0-4b2b-4071-99ba-d8b5fbe728a7" providerId="AD" clId="Web-{AB05828B-B711-A264-D57E-D391C698D9D0}" dt="2024-05-28T11:28:11.023" v="1"/>
        <pc:sldMkLst>
          <pc:docMk/>
          <pc:sldMk cId="1706761175" sldId="288"/>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AB05828B-B711-A264-D57E-D391C698D9D0}" dt="2024-05-28T11:28:11.023" v="1"/>
              <pc2:cmMkLst xmlns:pc2="http://schemas.microsoft.com/office/powerpoint/2019/9/main/command">
                <pc:docMk/>
                <pc:sldMk cId="1706761175" sldId="288"/>
                <pc2:cmMk id="{1CBCC002-6208-440B-9081-49972993D87B}"/>
              </pc2:cmMkLst>
              <pc226:cmRplyChg chg="add">
                <pc226:chgData name="Maja Golubic" userId="S::maja.golubic@iiba.org::09d94bc0-4b2b-4071-99ba-d8b5fbe728a7" providerId="AD" clId="Web-{AB05828B-B711-A264-D57E-D391C698D9D0}" dt="2024-05-28T11:28:11.023" v="1"/>
                <pc2:cmRplyMkLst xmlns:pc2="http://schemas.microsoft.com/office/powerpoint/2019/9/main/command">
                  <pc:docMk/>
                  <pc:sldMk cId="1706761175" sldId="288"/>
                  <pc2:cmMk id="{1CBCC002-6208-440B-9081-49972993D87B}"/>
                  <pc2:cmRplyMk id="{9D77FABC-1438-4195-8C9F-D3C23E0200FD}"/>
                </pc2:cmRplyMkLst>
              </pc226:cmRplyChg>
            </pc226:cmChg>
          </p:ext>
        </pc:extLst>
      </pc:sldChg>
    </pc:docChg>
  </pc:docChgLst>
  <pc:docChgLst>
    <pc:chgData name="Jamie Farrar" userId="S::jamie.farrar@iiba.org::811697d4-882e-4a00-b0a3-7842ab0010c1" providerId="AD" clId="Web-{94224D2C-3CD7-DE82-28CB-8B121359926A}"/>
    <pc:docChg chg="modSld">
      <pc:chgData name="Jamie Farrar" userId="S::jamie.farrar@iiba.org::811697d4-882e-4a00-b0a3-7842ab0010c1" providerId="AD" clId="Web-{94224D2C-3CD7-DE82-28CB-8B121359926A}" dt="2024-05-03T19:00:04.111" v="75" actId="1076"/>
      <pc:docMkLst>
        <pc:docMk/>
      </pc:docMkLst>
      <pc:sldChg chg="modSp">
        <pc:chgData name="Jamie Farrar" userId="S::jamie.farrar@iiba.org::811697d4-882e-4a00-b0a3-7842ab0010c1" providerId="AD" clId="Web-{94224D2C-3CD7-DE82-28CB-8B121359926A}" dt="2024-05-03T19:00:04.111" v="75" actId="1076"/>
        <pc:sldMkLst>
          <pc:docMk/>
          <pc:sldMk cId="2968577391" sldId="285"/>
        </pc:sldMkLst>
        <pc:graphicFrameChg chg="mod">
          <ac:chgData name="Jamie Farrar" userId="S::jamie.farrar@iiba.org::811697d4-882e-4a00-b0a3-7842ab0010c1" providerId="AD" clId="Web-{94224D2C-3CD7-DE82-28CB-8B121359926A}" dt="2024-05-03T19:00:04.111" v="75" actId="1076"/>
          <ac:graphicFrameMkLst>
            <pc:docMk/>
            <pc:sldMk cId="2968577391" sldId="285"/>
            <ac:graphicFrameMk id="5" creationId="{FD351861-68F6-24E8-6A58-556F336A7FF5}"/>
          </ac:graphicFrameMkLst>
        </pc:graphicFrameChg>
      </pc:sldChg>
      <pc:sldChg chg="modSp">
        <pc:chgData name="Jamie Farrar" userId="S::jamie.farrar@iiba.org::811697d4-882e-4a00-b0a3-7842ab0010c1" providerId="AD" clId="Web-{94224D2C-3CD7-DE82-28CB-8B121359926A}" dt="2024-05-03T18:59:27.360" v="73" actId="1076"/>
        <pc:sldMkLst>
          <pc:docMk/>
          <pc:sldMk cId="1706761175" sldId="288"/>
        </pc:sldMkLst>
        <pc:spChg chg="mod">
          <ac:chgData name="Jamie Farrar" userId="S::jamie.farrar@iiba.org::811697d4-882e-4a00-b0a3-7842ab0010c1" providerId="AD" clId="Web-{94224D2C-3CD7-DE82-28CB-8B121359926A}" dt="2024-05-03T18:59:21.360" v="71" actId="1076"/>
          <ac:spMkLst>
            <pc:docMk/>
            <pc:sldMk cId="1706761175" sldId="288"/>
            <ac:spMk id="25" creationId="{0C3ACF3F-9118-5BC3-5DDF-EA53C5146AD4}"/>
          </ac:spMkLst>
        </pc:spChg>
        <pc:spChg chg="mod">
          <ac:chgData name="Jamie Farrar" userId="S::jamie.farrar@iiba.org::811697d4-882e-4a00-b0a3-7842ab0010c1" providerId="AD" clId="Web-{94224D2C-3CD7-DE82-28CB-8B121359926A}" dt="2024-05-03T18:58:44.110" v="52" actId="1076"/>
          <ac:spMkLst>
            <pc:docMk/>
            <pc:sldMk cId="1706761175" sldId="288"/>
            <ac:spMk id="27" creationId="{DCBADD9C-2EDC-6FFA-E411-D1E584115ABB}"/>
          </ac:spMkLst>
        </pc:spChg>
        <pc:spChg chg="mod">
          <ac:chgData name="Jamie Farrar" userId="S::jamie.farrar@iiba.org::811697d4-882e-4a00-b0a3-7842ab0010c1" providerId="AD" clId="Web-{94224D2C-3CD7-DE82-28CB-8B121359926A}" dt="2024-05-03T18:58:52.250" v="56" actId="1076"/>
          <ac:spMkLst>
            <pc:docMk/>
            <pc:sldMk cId="1706761175" sldId="288"/>
            <ac:spMk id="28" creationId="{75FDE61B-662B-122B-1E9B-2834DE25BCBE}"/>
          </ac:spMkLst>
        </pc:spChg>
        <pc:spChg chg="mod">
          <ac:chgData name="Jamie Farrar" userId="S::jamie.farrar@iiba.org::811697d4-882e-4a00-b0a3-7842ab0010c1" providerId="AD" clId="Web-{94224D2C-3CD7-DE82-28CB-8B121359926A}" dt="2024-05-03T18:59:21.391" v="72" actId="1076"/>
          <ac:spMkLst>
            <pc:docMk/>
            <pc:sldMk cId="1706761175" sldId="288"/>
            <ac:spMk id="30" creationId="{283D2DD7-4ACE-48EF-E3BE-8E0D951584F4}"/>
          </ac:spMkLst>
        </pc:spChg>
        <pc:spChg chg="mod">
          <ac:chgData name="Jamie Farrar" userId="S::jamie.farrar@iiba.org::811697d4-882e-4a00-b0a3-7842ab0010c1" providerId="AD" clId="Web-{94224D2C-3CD7-DE82-28CB-8B121359926A}" dt="2024-05-03T18:59:27.360" v="73" actId="1076"/>
          <ac:spMkLst>
            <pc:docMk/>
            <pc:sldMk cId="1706761175" sldId="288"/>
            <ac:spMk id="48" creationId="{58550994-696C-CE60-8233-73B83546B9C9}"/>
          </ac:spMkLst>
        </pc:spChg>
        <pc:spChg chg="mod">
          <ac:chgData name="Jamie Farrar" userId="S::jamie.farrar@iiba.org::811697d4-882e-4a00-b0a3-7842ab0010c1" providerId="AD" clId="Web-{94224D2C-3CD7-DE82-28CB-8B121359926A}" dt="2024-05-03T18:58:44.141" v="53" actId="1076"/>
          <ac:spMkLst>
            <pc:docMk/>
            <pc:sldMk cId="1706761175" sldId="288"/>
            <ac:spMk id="50" creationId="{D359915C-3BD7-F426-C768-A9E4BAC6CE2A}"/>
          </ac:spMkLst>
        </pc:spChg>
        <pc:spChg chg="mod">
          <ac:chgData name="Jamie Farrar" userId="S::jamie.farrar@iiba.org::811697d4-882e-4a00-b0a3-7842ab0010c1" providerId="AD" clId="Web-{94224D2C-3CD7-DE82-28CB-8B121359926A}" dt="2024-05-03T18:58:57.047" v="60" actId="1076"/>
          <ac:spMkLst>
            <pc:docMk/>
            <pc:sldMk cId="1706761175" sldId="288"/>
            <ac:spMk id="51" creationId="{F374AC91-7633-251B-0650-726C82618BA3}"/>
          </ac:spMkLst>
        </pc:spChg>
        <pc:spChg chg="mod">
          <ac:chgData name="Jamie Farrar" userId="S::jamie.farrar@iiba.org::811697d4-882e-4a00-b0a3-7842ab0010c1" providerId="AD" clId="Web-{94224D2C-3CD7-DE82-28CB-8B121359926A}" dt="2024-05-03T18:59:10.423" v="65" actId="1076"/>
          <ac:spMkLst>
            <pc:docMk/>
            <pc:sldMk cId="1706761175" sldId="288"/>
            <ac:spMk id="53" creationId="{D0A873E0-4682-151A-85C2-E3B8AC29C197}"/>
          </ac:spMkLst>
        </pc:spChg>
        <pc:spChg chg="mod">
          <ac:chgData name="Jamie Farrar" userId="S::jamie.farrar@iiba.org::811697d4-882e-4a00-b0a3-7842ab0010c1" providerId="AD" clId="Web-{94224D2C-3CD7-DE82-28CB-8B121359926A}" dt="2024-05-03T18:59:10.329" v="61" actId="1076"/>
          <ac:spMkLst>
            <pc:docMk/>
            <pc:sldMk cId="1706761175" sldId="288"/>
            <ac:spMk id="58" creationId="{07E8E85D-214D-5801-B4BE-DDD7FEE92426}"/>
          </ac:spMkLst>
        </pc:spChg>
        <pc:picChg chg="mod">
          <ac:chgData name="Jamie Farrar" userId="S::jamie.farrar@iiba.org::811697d4-882e-4a00-b0a3-7842ab0010c1" providerId="AD" clId="Web-{94224D2C-3CD7-DE82-28CB-8B121359926A}" dt="2024-05-03T18:59:10.438" v="66" actId="1076"/>
          <ac:picMkLst>
            <pc:docMk/>
            <pc:sldMk cId="1706761175" sldId="288"/>
            <ac:picMk id="31" creationId="{8C0D5B04-DC48-F561-12D1-03587F05A57C}"/>
          </ac:picMkLst>
        </pc:picChg>
        <pc:picChg chg="mod">
          <ac:chgData name="Jamie Farrar" userId="S::jamie.farrar@iiba.org::811697d4-882e-4a00-b0a3-7842ab0010c1" providerId="AD" clId="Web-{94224D2C-3CD7-DE82-28CB-8B121359926A}" dt="2024-05-03T18:59:10.454" v="67" actId="1076"/>
          <ac:picMkLst>
            <pc:docMk/>
            <pc:sldMk cId="1706761175" sldId="288"/>
            <ac:picMk id="33" creationId="{0A2DAE0D-C18E-9759-81C1-2C73F2B33D58}"/>
          </ac:picMkLst>
        </pc:picChg>
        <pc:picChg chg="mod">
          <ac:chgData name="Jamie Farrar" userId="S::jamie.farrar@iiba.org::811697d4-882e-4a00-b0a3-7842ab0010c1" providerId="AD" clId="Web-{94224D2C-3CD7-DE82-28CB-8B121359926A}" dt="2024-05-03T18:59:10.485" v="68" actId="1076"/>
          <ac:picMkLst>
            <pc:docMk/>
            <pc:sldMk cId="1706761175" sldId="288"/>
            <ac:picMk id="34" creationId="{6557C460-815A-CCDC-2232-B361515F1788}"/>
          </ac:picMkLst>
        </pc:picChg>
        <pc:picChg chg="mod">
          <ac:chgData name="Jamie Farrar" userId="S::jamie.farrar@iiba.org::811697d4-882e-4a00-b0a3-7842ab0010c1" providerId="AD" clId="Web-{94224D2C-3CD7-DE82-28CB-8B121359926A}" dt="2024-05-03T18:59:10.501" v="69" actId="1076"/>
          <ac:picMkLst>
            <pc:docMk/>
            <pc:sldMk cId="1706761175" sldId="288"/>
            <ac:picMk id="35" creationId="{65784C7C-2670-4507-8467-E1A40963FD13}"/>
          </ac:picMkLst>
        </pc:picChg>
        <pc:picChg chg="mod">
          <ac:chgData name="Jamie Farrar" userId="S::jamie.farrar@iiba.org::811697d4-882e-4a00-b0a3-7842ab0010c1" providerId="AD" clId="Web-{94224D2C-3CD7-DE82-28CB-8B121359926A}" dt="2024-05-03T18:59:10.516" v="70" actId="1076"/>
          <ac:picMkLst>
            <pc:docMk/>
            <pc:sldMk cId="1706761175" sldId="288"/>
            <ac:picMk id="36" creationId="{6EF8D983-DAC0-4709-9176-007A5BE8CDB2}"/>
          </ac:picMkLst>
        </pc:picChg>
        <pc:picChg chg="mod">
          <ac:chgData name="Jamie Farrar" userId="S::jamie.farrar@iiba.org::811697d4-882e-4a00-b0a3-7842ab0010c1" providerId="AD" clId="Web-{94224D2C-3CD7-DE82-28CB-8B121359926A}" dt="2024-05-03T18:58:44.157" v="54" actId="1076"/>
          <ac:picMkLst>
            <pc:docMk/>
            <pc:sldMk cId="1706761175" sldId="288"/>
            <ac:picMk id="61" creationId="{2D5B4554-75EB-E480-942E-CDF9950A8581}"/>
          </ac:picMkLst>
        </pc:picChg>
        <pc:picChg chg="mod">
          <ac:chgData name="Jamie Farrar" userId="S::jamie.farrar@iiba.org::811697d4-882e-4a00-b0a3-7842ab0010c1" providerId="AD" clId="Web-{94224D2C-3CD7-DE82-28CB-8B121359926A}" dt="2024-05-03T18:58:52.282" v="57" actId="1076"/>
          <ac:picMkLst>
            <pc:docMk/>
            <pc:sldMk cId="1706761175" sldId="288"/>
            <ac:picMk id="62" creationId="{DC13B6A2-AC24-4513-41FA-8B53CB3DCAE6}"/>
          </ac:picMkLst>
        </pc:picChg>
        <pc:picChg chg="mod">
          <ac:chgData name="Jamie Farrar" userId="S::jamie.farrar@iiba.org::811697d4-882e-4a00-b0a3-7842ab0010c1" providerId="AD" clId="Web-{94224D2C-3CD7-DE82-28CB-8B121359926A}" dt="2024-05-03T18:58:44.172" v="55" actId="1076"/>
          <ac:picMkLst>
            <pc:docMk/>
            <pc:sldMk cId="1706761175" sldId="288"/>
            <ac:picMk id="63" creationId="{D3F19212-8C21-26CA-FD92-AD67FCF8177E}"/>
          </ac:picMkLst>
        </pc:picChg>
        <pc:picChg chg="mod ord">
          <ac:chgData name="Jamie Farrar" userId="S::jamie.farrar@iiba.org::811697d4-882e-4a00-b0a3-7842ab0010c1" providerId="AD" clId="Web-{94224D2C-3CD7-DE82-28CB-8B121359926A}" dt="2024-05-03T18:58:52.297" v="58" actId="1076"/>
          <ac:picMkLst>
            <pc:docMk/>
            <pc:sldMk cId="1706761175" sldId="288"/>
            <ac:picMk id="64" creationId="{E6C5BEFC-9B7F-D56D-917E-492CF18ADB48}"/>
          </ac:picMkLst>
        </pc:picChg>
      </pc:sldChg>
    </pc:docChg>
  </pc:docChgLst>
  <pc:docChgLst>
    <pc:chgData name="Jamie Farrar" userId="811697d4-882e-4a00-b0a3-7842ab0010c1" providerId="ADAL" clId="{F6401524-0FC2-CD40-8C0C-3009AB28084E}"/>
    <pc:docChg chg="undo redo custSel addSld delSld modSld sldOrd">
      <pc:chgData name="Jamie Farrar" userId="811697d4-882e-4a00-b0a3-7842ab0010c1" providerId="ADAL" clId="{F6401524-0FC2-CD40-8C0C-3009AB28084E}" dt="2024-07-08T18:59:21.976" v="2449"/>
      <pc:docMkLst>
        <pc:docMk/>
      </pc:docMkLst>
      <pc:sldChg chg="del">
        <pc:chgData name="Jamie Farrar" userId="811697d4-882e-4a00-b0a3-7842ab0010c1" providerId="ADAL" clId="{F6401524-0FC2-CD40-8C0C-3009AB28084E}" dt="2024-05-30T17:28:17.234" v="9" actId="2696"/>
        <pc:sldMkLst>
          <pc:docMk/>
          <pc:sldMk cId="4238137537" sldId="257"/>
        </pc:sldMkLst>
      </pc:sldChg>
      <pc:sldChg chg="addSp modSp mod modCm">
        <pc:chgData name="Jamie Farrar" userId="811697d4-882e-4a00-b0a3-7842ab0010c1" providerId="ADAL" clId="{F6401524-0FC2-CD40-8C0C-3009AB28084E}" dt="2024-06-13T15:24:15.038" v="2394" actId="20577"/>
        <pc:sldMkLst>
          <pc:docMk/>
          <pc:sldMk cId="2858187617" sldId="272"/>
        </pc:sldMkLst>
        <pc:spChg chg="mod">
          <ac:chgData name="Jamie Farrar" userId="811697d4-882e-4a00-b0a3-7842ab0010c1" providerId="ADAL" clId="{F6401524-0FC2-CD40-8C0C-3009AB28084E}" dt="2024-05-30T20:27:40.624" v="469" actId="113"/>
          <ac:spMkLst>
            <pc:docMk/>
            <pc:sldMk cId="2858187617" sldId="272"/>
            <ac:spMk id="2" creationId="{D952DAD4-7F13-43FB-B8D4-8B9D82675778}"/>
          </ac:spMkLst>
        </pc:spChg>
        <pc:spChg chg="mod">
          <ac:chgData name="Jamie Farrar" userId="811697d4-882e-4a00-b0a3-7842ab0010c1" providerId="ADAL" clId="{F6401524-0FC2-CD40-8C0C-3009AB28084E}" dt="2024-06-13T15:24:15.038" v="2394" actId="20577"/>
          <ac:spMkLst>
            <pc:docMk/>
            <pc:sldMk cId="2858187617" sldId="272"/>
            <ac:spMk id="3" creationId="{4E71DF78-8B95-4DC1-B666-608734A3FBDA}"/>
          </ac:spMkLst>
        </pc:spChg>
        <pc:picChg chg="add mod">
          <ac:chgData name="Jamie Farrar" userId="811697d4-882e-4a00-b0a3-7842ab0010c1" providerId="ADAL" clId="{F6401524-0FC2-CD40-8C0C-3009AB28084E}" dt="2024-05-31T15:20:33.259" v="723" actId="1036"/>
          <ac:picMkLst>
            <pc:docMk/>
            <pc:sldMk cId="2858187617" sldId="272"/>
            <ac:picMk id="5" creationId="{57A03963-22BD-1EC9-D8C7-BFD8F61CD00B}"/>
          </ac:picMkLst>
        </pc:picChg>
        <pc:picChg chg="add mod">
          <ac:chgData name="Jamie Farrar" userId="811697d4-882e-4a00-b0a3-7842ab0010c1" providerId="ADAL" clId="{F6401524-0FC2-CD40-8C0C-3009AB28084E}" dt="2024-05-31T15:14:22.703" v="716" actId="1035"/>
          <ac:picMkLst>
            <pc:docMk/>
            <pc:sldMk cId="2858187617" sldId="272"/>
            <ac:picMk id="7" creationId="{0A82421B-1742-578C-7274-D27C8977D97E}"/>
          </ac:picMkLst>
        </pc:picChg>
        <pc:picChg chg="add mod">
          <ac:chgData name="Jamie Farrar" userId="811697d4-882e-4a00-b0a3-7842ab0010c1" providerId="ADAL" clId="{F6401524-0FC2-CD40-8C0C-3009AB28084E}" dt="2024-05-31T15:14:16.543" v="714" actId="1038"/>
          <ac:picMkLst>
            <pc:docMk/>
            <pc:sldMk cId="2858187617" sldId="272"/>
            <ac:picMk id="8" creationId="{6D175089-5FCF-A6C8-B456-F613881758CC}"/>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12T16:07:09.247" v="2385"/>
              <pc2:cmMkLst xmlns:pc2="http://schemas.microsoft.com/office/powerpoint/2019/9/main/command">
                <pc:docMk/>
                <pc:sldMk cId="2858187617" sldId="272"/>
                <pc2:cmMk id="{CDC6E2C4-6808-4705-9D36-334FC8D2ACD5}"/>
              </pc2:cmMkLst>
            </pc226:cmChg>
          </p:ext>
        </pc:extLst>
      </pc:sldChg>
      <pc:sldChg chg="addSp delSp modSp del mod modClrScheme chgLayout">
        <pc:chgData name="Jamie Farrar" userId="811697d4-882e-4a00-b0a3-7842ab0010c1" providerId="ADAL" clId="{F6401524-0FC2-CD40-8C0C-3009AB28084E}" dt="2024-06-03T15:48:45.703" v="1785" actId="2696"/>
        <pc:sldMkLst>
          <pc:docMk/>
          <pc:sldMk cId="2013233086" sldId="279"/>
        </pc:sldMkLst>
        <pc:spChg chg="mod ord">
          <ac:chgData name="Jamie Farrar" userId="811697d4-882e-4a00-b0a3-7842ab0010c1" providerId="ADAL" clId="{F6401524-0FC2-CD40-8C0C-3009AB28084E}" dt="2024-05-31T15:27:32.977" v="784" actId="27636"/>
          <ac:spMkLst>
            <pc:docMk/>
            <pc:sldMk cId="2013233086" sldId="279"/>
            <ac:spMk id="2" creationId="{E68B621F-FD6A-20B1-1F7B-1C81F6373258}"/>
          </ac:spMkLst>
        </pc:spChg>
        <pc:spChg chg="add del mod ord">
          <ac:chgData name="Jamie Farrar" userId="811697d4-882e-4a00-b0a3-7842ab0010c1" providerId="ADAL" clId="{F6401524-0FC2-CD40-8C0C-3009AB28084E}" dt="2024-05-31T15:28:12.876" v="791" actId="478"/>
          <ac:spMkLst>
            <pc:docMk/>
            <pc:sldMk cId="2013233086" sldId="279"/>
            <ac:spMk id="3" creationId="{70E9F357-4CD8-6E9B-2FFC-182194FB7917}"/>
          </ac:spMkLst>
        </pc:spChg>
        <pc:spChg chg="mod">
          <ac:chgData name="Jamie Farrar" userId="811697d4-882e-4a00-b0a3-7842ab0010c1" providerId="ADAL" clId="{F6401524-0FC2-CD40-8C0C-3009AB28084E}" dt="2024-05-31T16:34:30.738" v="1336" actId="1076"/>
          <ac:spMkLst>
            <pc:docMk/>
            <pc:sldMk cId="2013233086" sldId="279"/>
            <ac:spMk id="5" creationId="{93BE4996-C6B2-5C71-72EA-324FD5F8CDFC}"/>
          </ac:spMkLst>
        </pc:spChg>
        <pc:spChg chg="mod">
          <ac:chgData name="Jamie Farrar" userId="811697d4-882e-4a00-b0a3-7842ab0010c1" providerId="ADAL" clId="{F6401524-0FC2-CD40-8C0C-3009AB28084E}" dt="2024-05-31T16:12:01.617" v="801" actId="20577"/>
          <ac:spMkLst>
            <pc:docMk/>
            <pc:sldMk cId="2013233086" sldId="279"/>
            <ac:spMk id="6" creationId="{0D706D8B-9E2F-73A3-8371-4B3067FA7535}"/>
          </ac:spMkLst>
        </pc:spChg>
        <pc:spChg chg="mod">
          <ac:chgData name="Jamie Farrar" userId="811697d4-882e-4a00-b0a3-7842ab0010c1" providerId="ADAL" clId="{F6401524-0FC2-CD40-8C0C-3009AB28084E}" dt="2024-05-31T16:12:13.250" v="802" actId="20577"/>
          <ac:spMkLst>
            <pc:docMk/>
            <pc:sldMk cId="2013233086" sldId="279"/>
            <ac:spMk id="8" creationId="{AF3A419A-3A86-3F22-3CBA-A4ED54022C05}"/>
          </ac:spMkLst>
        </pc:spChg>
      </pc:sldChg>
      <pc:sldChg chg="del">
        <pc:chgData name="Jamie Farrar" userId="811697d4-882e-4a00-b0a3-7842ab0010c1" providerId="ADAL" clId="{F6401524-0FC2-CD40-8C0C-3009AB28084E}" dt="2024-05-30T19:40:09.997" v="430" actId="2696"/>
        <pc:sldMkLst>
          <pc:docMk/>
          <pc:sldMk cId="3460593593" sldId="281"/>
        </pc:sldMkLst>
      </pc:sldChg>
      <pc:sldChg chg="addSp delSp modSp mod modCm">
        <pc:chgData name="Jamie Farrar" userId="811697d4-882e-4a00-b0a3-7842ab0010c1" providerId="ADAL" clId="{F6401524-0FC2-CD40-8C0C-3009AB28084E}" dt="2024-06-11T21:00:56.098" v="2250"/>
        <pc:sldMkLst>
          <pc:docMk/>
          <pc:sldMk cId="422984108" sldId="284"/>
        </pc:sldMkLst>
        <pc:spChg chg="mod ord">
          <ac:chgData name="Jamie Farrar" userId="811697d4-882e-4a00-b0a3-7842ab0010c1" providerId="ADAL" clId="{F6401524-0FC2-CD40-8C0C-3009AB28084E}" dt="2024-06-03T19:03:16.487" v="2015" actId="20577"/>
          <ac:spMkLst>
            <pc:docMk/>
            <pc:sldMk cId="422984108" sldId="284"/>
            <ac:spMk id="2" creationId="{850BE5F7-EFD9-1669-54B1-CCF48AF09BCC}"/>
          </ac:spMkLst>
        </pc:spChg>
        <pc:spChg chg="mod">
          <ac:chgData name="Jamie Farrar" userId="811697d4-882e-4a00-b0a3-7842ab0010c1" providerId="ADAL" clId="{F6401524-0FC2-CD40-8C0C-3009AB28084E}" dt="2024-06-03T18:51:19.842" v="1906"/>
          <ac:spMkLst>
            <pc:docMk/>
            <pc:sldMk cId="422984108" sldId="284"/>
            <ac:spMk id="105" creationId="{241669D9-E51A-3AF8-332D-5DC205FB059E}"/>
          </ac:spMkLst>
        </pc:spChg>
        <pc:spChg chg="mod">
          <ac:chgData name="Jamie Farrar" userId="811697d4-882e-4a00-b0a3-7842ab0010c1" providerId="ADAL" clId="{F6401524-0FC2-CD40-8C0C-3009AB28084E}" dt="2024-06-03T18:51:19.842" v="1906"/>
          <ac:spMkLst>
            <pc:docMk/>
            <pc:sldMk cId="422984108" sldId="284"/>
            <ac:spMk id="106" creationId="{14BC0788-DF4D-BF5C-0926-75E2AEBFAE47}"/>
          </ac:spMkLst>
        </pc:spChg>
        <pc:spChg chg="mod">
          <ac:chgData name="Jamie Farrar" userId="811697d4-882e-4a00-b0a3-7842ab0010c1" providerId="ADAL" clId="{F6401524-0FC2-CD40-8C0C-3009AB28084E}" dt="2024-06-03T18:51:19.842" v="1906"/>
          <ac:spMkLst>
            <pc:docMk/>
            <pc:sldMk cId="422984108" sldId="284"/>
            <ac:spMk id="107" creationId="{DDCA6C1D-94C4-4E71-235B-D5CA4CF113E6}"/>
          </ac:spMkLst>
        </pc:spChg>
        <pc:spChg chg="mod">
          <ac:chgData name="Jamie Farrar" userId="811697d4-882e-4a00-b0a3-7842ab0010c1" providerId="ADAL" clId="{F6401524-0FC2-CD40-8C0C-3009AB28084E}" dt="2024-06-03T18:51:19.842" v="1906"/>
          <ac:spMkLst>
            <pc:docMk/>
            <pc:sldMk cId="422984108" sldId="284"/>
            <ac:spMk id="108" creationId="{474FC8BE-B863-C94E-B251-FCBFF15014BB}"/>
          </ac:spMkLst>
        </pc:spChg>
        <pc:spChg chg="mod">
          <ac:chgData name="Jamie Farrar" userId="811697d4-882e-4a00-b0a3-7842ab0010c1" providerId="ADAL" clId="{F6401524-0FC2-CD40-8C0C-3009AB28084E}" dt="2024-06-03T18:51:19.842" v="1906"/>
          <ac:spMkLst>
            <pc:docMk/>
            <pc:sldMk cId="422984108" sldId="284"/>
            <ac:spMk id="109" creationId="{C1DEA1B1-1B82-1BF0-6B7D-7A7DDD120080}"/>
          </ac:spMkLst>
        </pc:spChg>
        <pc:spChg chg="mod">
          <ac:chgData name="Jamie Farrar" userId="811697d4-882e-4a00-b0a3-7842ab0010c1" providerId="ADAL" clId="{F6401524-0FC2-CD40-8C0C-3009AB28084E}" dt="2024-06-03T18:51:19.842" v="1906"/>
          <ac:spMkLst>
            <pc:docMk/>
            <pc:sldMk cId="422984108" sldId="284"/>
            <ac:spMk id="110" creationId="{F4FC56BA-D2F2-AAF5-A830-9B2D853BA1B0}"/>
          </ac:spMkLst>
        </pc:spChg>
        <pc:spChg chg="mod">
          <ac:chgData name="Jamie Farrar" userId="811697d4-882e-4a00-b0a3-7842ab0010c1" providerId="ADAL" clId="{F6401524-0FC2-CD40-8C0C-3009AB28084E}" dt="2024-06-03T18:51:19.842" v="1906"/>
          <ac:spMkLst>
            <pc:docMk/>
            <pc:sldMk cId="422984108" sldId="284"/>
            <ac:spMk id="111" creationId="{43BB9FEC-D63B-5530-DD87-8AFEB805C547}"/>
          </ac:spMkLst>
        </pc:spChg>
        <pc:spChg chg="mod">
          <ac:chgData name="Jamie Farrar" userId="811697d4-882e-4a00-b0a3-7842ab0010c1" providerId="ADAL" clId="{F6401524-0FC2-CD40-8C0C-3009AB28084E}" dt="2024-06-03T18:51:19.842" v="1906"/>
          <ac:spMkLst>
            <pc:docMk/>
            <pc:sldMk cId="422984108" sldId="284"/>
            <ac:spMk id="112" creationId="{86F03964-7289-871A-5B9F-60E00976C7C7}"/>
          </ac:spMkLst>
        </pc:spChg>
        <pc:spChg chg="mod">
          <ac:chgData name="Jamie Farrar" userId="811697d4-882e-4a00-b0a3-7842ab0010c1" providerId="ADAL" clId="{F6401524-0FC2-CD40-8C0C-3009AB28084E}" dt="2024-06-03T18:51:19.842" v="1906"/>
          <ac:spMkLst>
            <pc:docMk/>
            <pc:sldMk cId="422984108" sldId="284"/>
            <ac:spMk id="113" creationId="{72B57F0A-19E2-F72F-74E4-36B6B58A345A}"/>
          </ac:spMkLst>
        </pc:spChg>
        <pc:spChg chg="mod">
          <ac:chgData name="Jamie Farrar" userId="811697d4-882e-4a00-b0a3-7842ab0010c1" providerId="ADAL" clId="{F6401524-0FC2-CD40-8C0C-3009AB28084E}" dt="2024-06-03T18:51:19.842" v="1906"/>
          <ac:spMkLst>
            <pc:docMk/>
            <pc:sldMk cId="422984108" sldId="284"/>
            <ac:spMk id="114" creationId="{D726EE9F-E5AD-0757-171C-7B2A95795BDC}"/>
          </ac:spMkLst>
        </pc:spChg>
        <pc:spChg chg="mod">
          <ac:chgData name="Jamie Farrar" userId="811697d4-882e-4a00-b0a3-7842ab0010c1" providerId="ADAL" clId="{F6401524-0FC2-CD40-8C0C-3009AB28084E}" dt="2024-06-03T18:51:19.842" v="1906"/>
          <ac:spMkLst>
            <pc:docMk/>
            <pc:sldMk cId="422984108" sldId="284"/>
            <ac:spMk id="115" creationId="{6435AC7A-4099-8DB3-3525-9578D05475E7}"/>
          </ac:spMkLst>
        </pc:spChg>
        <pc:spChg chg="mod">
          <ac:chgData name="Jamie Farrar" userId="811697d4-882e-4a00-b0a3-7842ab0010c1" providerId="ADAL" clId="{F6401524-0FC2-CD40-8C0C-3009AB28084E}" dt="2024-06-03T18:51:19.842" v="1906"/>
          <ac:spMkLst>
            <pc:docMk/>
            <pc:sldMk cId="422984108" sldId="284"/>
            <ac:spMk id="116" creationId="{FDF36F23-F35B-0DE1-F817-A9B961EBDB9C}"/>
          </ac:spMkLst>
        </pc:spChg>
        <pc:spChg chg="mod">
          <ac:chgData name="Jamie Farrar" userId="811697d4-882e-4a00-b0a3-7842ab0010c1" providerId="ADAL" clId="{F6401524-0FC2-CD40-8C0C-3009AB28084E}" dt="2024-06-03T18:51:19.842" v="1906"/>
          <ac:spMkLst>
            <pc:docMk/>
            <pc:sldMk cId="422984108" sldId="284"/>
            <ac:spMk id="117" creationId="{063D2538-F89C-BC62-709D-E10B79F55914}"/>
          </ac:spMkLst>
        </pc:spChg>
        <pc:spChg chg="mod">
          <ac:chgData name="Jamie Farrar" userId="811697d4-882e-4a00-b0a3-7842ab0010c1" providerId="ADAL" clId="{F6401524-0FC2-CD40-8C0C-3009AB28084E}" dt="2024-06-03T18:51:19.842" v="1906"/>
          <ac:spMkLst>
            <pc:docMk/>
            <pc:sldMk cId="422984108" sldId="284"/>
            <ac:spMk id="118" creationId="{2BFA4BC3-E6FB-2B54-9E41-88B3DADC43CB}"/>
          </ac:spMkLst>
        </pc:spChg>
        <pc:spChg chg="mod">
          <ac:chgData name="Jamie Farrar" userId="811697d4-882e-4a00-b0a3-7842ab0010c1" providerId="ADAL" clId="{F6401524-0FC2-CD40-8C0C-3009AB28084E}" dt="2024-06-03T18:51:19.842" v="1906"/>
          <ac:spMkLst>
            <pc:docMk/>
            <pc:sldMk cId="422984108" sldId="284"/>
            <ac:spMk id="119" creationId="{486CE5C8-D4E0-1CCA-96ED-06A71460F625}"/>
          </ac:spMkLst>
        </pc:spChg>
        <pc:spChg chg="mod">
          <ac:chgData name="Jamie Farrar" userId="811697d4-882e-4a00-b0a3-7842ab0010c1" providerId="ADAL" clId="{F6401524-0FC2-CD40-8C0C-3009AB28084E}" dt="2024-06-03T18:51:19.842" v="1906"/>
          <ac:spMkLst>
            <pc:docMk/>
            <pc:sldMk cId="422984108" sldId="284"/>
            <ac:spMk id="120" creationId="{2F141A35-C4CF-E1F4-8E3C-CDD3272717E8}"/>
          </ac:spMkLst>
        </pc:spChg>
        <pc:spChg chg="mod">
          <ac:chgData name="Jamie Farrar" userId="811697d4-882e-4a00-b0a3-7842ab0010c1" providerId="ADAL" clId="{F6401524-0FC2-CD40-8C0C-3009AB28084E}" dt="2024-06-03T18:51:19.842" v="1906"/>
          <ac:spMkLst>
            <pc:docMk/>
            <pc:sldMk cId="422984108" sldId="284"/>
            <ac:spMk id="121" creationId="{7FCDBB19-FAE3-B275-2585-F488AB3BE9F7}"/>
          </ac:spMkLst>
        </pc:spChg>
        <pc:spChg chg="mod">
          <ac:chgData name="Jamie Farrar" userId="811697d4-882e-4a00-b0a3-7842ab0010c1" providerId="ADAL" clId="{F6401524-0FC2-CD40-8C0C-3009AB28084E}" dt="2024-06-03T18:51:19.842" v="1906"/>
          <ac:spMkLst>
            <pc:docMk/>
            <pc:sldMk cId="422984108" sldId="284"/>
            <ac:spMk id="122" creationId="{C674B8F5-5116-1031-1F14-A92B55C97110}"/>
          </ac:spMkLst>
        </pc:spChg>
        <pc:spChg chg="mod">
          <ac:chgData name="Jamie Farrar" userId="811697d4-882e-4a00-b0a3-7842ab0010c1" providerId="ADAL" clId="{F6401524-0FC2-CD40-8C0C-3009AB28084E}" dt="2024-06-03T18:51:19.842" v="1906"/>
          <ac:spMkLst>
            <pc:docMk/>
            <pc:sldMk cId="422984108" sldId="284"/>
            <ac:spMk id="123" creationId="{A05B930C-C898-E4C8-B490-B95D061CB3C2}"/>
          </ac:spMkLst>
        </pc:spChg>
        <pc:spChg chg="mod">
          <ac:chgData name="Jamie Farrar" userId="811697d4-882e-4a00-b0a3-7842ab0010c1" providerId="ADAL" clId="{F6401524-0FC2-CD40-8C0C-3009AB28084E}" dt="2024-06-03T18:51:19.842" v="1906"/>
          <ac:spMkLst>
            <pc:docMk/>
            <pc:sldMk cId="422984108" sldId="284"/>
            <ac:spMk id="124" creationId="{38EDF64F-6745-0FB4-DFA1-C2A88A10597C}"/>
          </ac:spMkLst>
        </pc:spChg>
        <pc:spChg chg="mod">
          <ac:chgData name="Jamie Farrar" userId="811697d4-882e-4a00-b0a3-7842ab0010c1" providerId="ADAL" clId="{F6401524-0FC2-CD40-8C0C-3009AB28084E}" dt="2024-06-03T18:51:19.842" v="1906"/>
          <ac:spMkLst>
            <pc:docMk/>
            <pc:sldMk cId="422984108" sldId="284"/>
            <ac:spMk id="125" creationId="{BEF906F8-7F0C-64FA-7ED7-094E73EC76E4}"/>
          </ac:spMkLst>
        </pc:spChg>
        <pc:spChg chg="mod">
          <ac:chgData name="Jamie Farrar" userId="811697d4-882e-4a00-b0a3-7842ab0010c1" providerId="ADAL" clId="{F6401524-0FC2-CD40-8C0C-3009AB28084E}" dt="2024-06-03T18:51:19.842" v="1906"/>
          <ac:spMkLst>
            <pc:docMk/>
            <pc:sldMk cId="422984108" sldId="284"/>
            <ac:spMk id="126" creationId="{00A967FC-6727-E593-E55A-34E3CD52E343}"/>
          </ac:spMkLst>
        </pc:spChg>
        <pc:spChg chg="mod">
          <ac:chgData name="Jamie Farrar" userId="811697d4-882e-4a00-b0a3-7842ab0010c1" providerId="ADAL" clId="{F6401524-0FC2-CD40-8C0C-3009AB28084E}" dt="2024-06-03T18:51:19.842" v="1906"/>
          <ac:spMkLst>
            <pc:docMk/>
            <pc:sldMk cId="422984108" sldId="284"/>
            <ac:spMk id="127" creationId="{A058B5CA-B04F-35EA-6730-0B1CE449AD1D}"/>
          </ac:spMkLst>
        </pc:spChg>
        <pc:spChg chg="mod">
          <ac:chgData name="Jamie Farrar" userId="811697d4-882e-4a00-b0a3-7842ab0010c1" providerId="ADAL" clId="{F6401524-0FC2-CD40-8C0C-3009AB28084E}" dt="2024-06-03T18:51:19.842" v="1906"/>
          <ac:spMkLst>
            <pc:docMk/>
            <pc:sldMk cId="422984108" sldId="284"/>
            <ac:spMk id="128" creationId="{00D7B269-87E3-BAD7-3BBB-BBE7ADF71045}"/>
          </ac:spMkLst>
        </pc:spChg>
        <pc:spChg chg="mod">
          <ac:chgData name="Jamie Farrar" userId="811697d4-882e-4a00-b0a3-7842ab0010c1" providerId="ADAL" clId="{F6401524-0FC2-CD40-8C0C-3009AB28084E}" dt="2024-06-03T18:51:19.842" v="1906"/>
          <ac:spMkLst>
            <pc:docMk/>
            <pc:sldMk cId="422984108" sldId="284"/>
            <ac:spMk id="129" creationId="{8E903B82-9B37-B93E-ADCE-1B97EE45F1EB}"/>
          </ac:spMkLst>
        </pc:spChg>
        <pc:spChg chg="mod">
          <ac:chgData name="Jamie Farrar" userId="811697d4-882e-4a00-b0a3-7842ab0010c1" providerId="ADAL" clId="{F6401524-0FC2-CD40-8C0C-3009AB28084E}" dt="2024-06-03T18:51:19.842" v="1906"/>
          <ac:spMkLst>
            <pc:docMk/>
            <pc:sldMk cId="422984108" sldId="284"/>
            <ac:spMk id="130" creationId="{49BD43E3-342E-4AC8-4728-75FE72BA6E15}"/>
          </ac:spMkLst>
        </pc:spChg>
        <pc:spChg chg="mod">
          <ac:chgData name="Jamie Farrar" userId="811697d4-882e-4a00-b0a3-7842ab0010c1" providerId="ADAL" clId="{F6401524-0FC2-CD40-8C0C-3009AB28084E}" dt="2024-06-03T18:51:19.842" v="1906"/>
          <ac:spMkLst>
            <pc:docMk/>
            <pc:sldMk cId="422984108" sldId="284"/>
            <ac:spMk id="131" creationId="{12CDFECE-1FF0-C89A-EB89-10D3A365AE08}"/>
          </ac:spMkLst>
        </pc:spChg>
        <pc:spChg chg="mod">
          <ac:chgData name="Jamie Farrar" userId="811697d4-882e-4a00-b0a3-7842ab0010c1" providerId="ADAL" clId="{F6401524-0FC2-CD40-8C0C-3009AB28084E}" dt="2024-06-03T18:51:19.842" v="1906"/>
          <ac:spMkLst>
            <pc:docMk/>
            <pc:sldMk cId="422984108" sldId="284"/>
            <ac:spMk id="132" creationId="{3DC75A01-8BB3-6171-DAF9-11B6DC5B2805}"/>
          </ac:spMkLst>
        </pc:spChg>
        <pc:spChg chg="mod">
          <ac:chgData name="Jamie Farrar" userId="811697d4-882e-4a00-b0a3-7842ab0010c1" providerId="ADAL" clId="{F6401524-0FC2-CD40-8C0C-3009AB28084E}" dt="2024-06-03T18:51:19.842" v="1906"/>
          <ac:spMkLst>
            <pc:docMk/>
            <pc:sldMk cId="422984108" sldId="284"/>
            <ac:spMk id="133" creationId="{34C00E6A-DD3D-EB55-049C-42C12E13A1A3}"/>
          </ac:spMkLst>
        </pc:spChg>
        <pc:spChg chg="mod">
          <ac:chgData name="Jamie Farrar" userId="811697d4-882e-4a00-b0a3-7842ab0010c1" providerId="ADAL" clId="{F6401524-0FC2-CD40-8C0C-3009AB28084E}" dt="2024-06-03T18:51:19.842" v="1906"/>
          <ac:spMkLst>
            <pc:docMk/>
            <pc:sldMk cId="422984108" sldId="284"/>
            <ac:spMk id="134" creationId="{CAF686B5-08B9-C2E4-0AA7-8CA3116F615C}"/>
          </ac:spMkLst>
        </pc:spChg>
        <pc:spChg chg="mod">
          <ac:chgData name="Jamie Farrar" userId="811697d4-882e-4a00-b0a3-7842ab0010c1" providerId="ADAL" clId="{F6401524-0FC2-CD40-8C0C-3009AB28084E}" dt="2024-06-03T18:51:19.842" v="1906"/>
          <ac:spMkLst>
            <pc:docMk/>
            <pc:sldMk cId="422984108" sldId="284"/>
            <ac:spMk id="135" creationId="{1792897C-E82B-80EC-5B62-F22D27654912}"/>
          </ac:spMkLst>
        </pc:spChg>
        <pc:spChg chg="mod">
          <ac:chgData name="Jamie Farrar" userId="811697d4-882e-4a00-b0a3-7842ab0010c1" providerId="ADAL" clId="{F6401524-0FC2-CD40-8C0C-3009AB28084E}" dt="2024-06-03T18:51:19.842" v="1906"/>
          <ac:spMkLst>
            <pc:docMk/>
            <pc:sldMk cId="422984108" sldId="284"/>
            <ac:spMk id="136" creationId="{59D9286C-68E4-9004-146F-3E85B253F6E5}"/>
          </ac:spMkLst>
        </pc:spChg>
        <pc:spChg chg="mod">
          <ac:chgData name="Jamie Farrar" userId="811697d4-882e-4a00-b0a3-7842ab0010c1" providerId="ADAL" clId="{F6401524-0FC2-CD40-8C0C-3009AB28084E}" dt="2024-06-03T18:51:19.842" v="1906"/>
          <ac:spMkLst>
            <pc:docMk/>
            <pc:sldMk cId="422984108" sldId="284"/>
            <ac:spMk id="137" creationId="{FE823657-0A5F-9C45-1AE0-9DA7316A36E7}"/>
          </ac:spMkLst>
        </pc:spChg>
        <pc:spChg chg="mod">
          <ac:chgData name="Jamie Farrar" userId="811697d4-882e-4a00-b0a3-7842ab0010c1" providerId="ADAL" clId="{F6401524-0FC2-CD40-8C0C-3009AB28084E}" dt="2024-06-03T18:51:19.842" v="1906"/>
          <ac:spMkLst>
            <pc:docMk/>
            <pc:sldMk cId="422984108" sldId="284"/>
            <ac:spMk id="138" creationId="{85D9E3D6-F95E-BCC9-4A66-A0828DC811B0}"/>
          </ac:spMkLst>
        </pc:spChg>
        <pc:spChg chg="mod">
          <ac:chgData name="Jamie Farrar" userId="811697d4-882e-4a00-b0a3-7842ab0010c1" providerId="ADAL" clId="{F6401524-0FC2-CD40-8C0C-3009AB28084E}" dt="2024-06-03T18:51:19.842" v="1906"/>
          <ac:spMkLst>
            <pc:docMk/>
            <pc:sldMk cId="422984108" sldId="284"/>
            <ac:spMk id="139" creationId="{C59B8212-59AB-C85A-38F2-827971F65CCE}"/>
          </ac:spMkLst>
        </pc:spChg>
        <pc:spChg chg="mod">
          <ac:chgData name="Jamie Farrar" userId="811697d4-882e-4a00-b0a3-7842ab0010c1" providerId="ADAL" clId="{F6401524-0FC2-CD40-8C0C-3009AB28084E}" dt="2024-06-03T18:51:19.842" v="1906"/>
          <ac:spMkLst>
            <pc:docMk/>
            <pc:sldMk cId="422984108" sldId="284"/>
            <ac:spMk id="140" creationId="{FD1973CC-5DFA-FAE2-5CA6-00948EA090B3}"/>
          </ac:spMkLst>
        </pc:spChg>
        <pc:spChg chg="mod">
          <ac:chgData name="Jamie Farrar" userId="811697d4-882e-4a00-b0a3-7842ab0010c1" providerId="ADAL" clId="{F6401524-0FC2-CD40-8C0C-3009AB28084E}" dt="2024-06-03T18:51:19.842" v="1906"/>
          <ac:spMkLst>
            <pc:docMk/>
            <pc:sldMk cId="422984108" sldId="284"/>
            <ac:spMk id="141" creationId="{5F6F11EF-BD8A-FEC7-9F4E-0B5F0A9DF4D9}"/>
          </ac:spMkLst>
        </pc:spChg>
        <pc:spChg chg="mod">
          <ac:chgData name="Jamie Farrar" userId="811697d4-882e-4a00-b0a3-7842ab0010c1" providerId="ADAL" clId="{F6401524-0FC2-CD40-8C0C-3009AB28084E}" dt="2024-06-03T18:51:19.842" v="1906"/>
          <ac:spMkLst>
            <pc:docMk/>
            <pc:sldMk cId="422984108" sldId="284"/>
            <ac:spMk id="142" creationId="{5F3D062E-77C6-E889-316B-01E3A790E278}"/>
          </ac:spMkLst>
        </pc:spChg>
        <pc:spChg chg="mod">
          <ac:chgData name="Jamie Farrar" userId="811697d4-882e-4a00-b0a3-7842ab0010c1" providerId="ADAL" clId="{F6401524-0FC2-CD40-8C0C-3009AB28084E}" dt="2024-06-03T18:51:19.842" v="1906"/>
          <ac:spMkLst>
            <pc:docMk/>
            <pc:sldMk cId="422984108" sldId="284"/>
            <ac:spMk id="143" creationId="{918962BF-7D9C-9AF4-022B-C1EB443F57E4}"/>
          </ac:spMkLst>
        </pc:spChg>
        <pc:spChg chg="mod">
          <ac:chgData name="Jamie Farrar" userId="811697d4-882e-4a00-b0a3-7842ab0010c1" providerId="ADAL" clId="{F6401524-0FC2-CD40-8C0C-3009AB28084E}" dt="2024-06-03T18:51:19.842" v="1906"/>
          <ac:spMkLst>
            <pc:docMk/>
            <pc:sldMk cId="422984108" sldId="284"/>
            <ac:spMk id="144" creationId="{D655CB77-FF4D-DFA8-D2AF-3F6883B3A1C7}"/>
          </ac:spMkLst>
        </pc:spChg>
        <pc:spChg chg="mod">
          <ac:chgData name="Jamie Farrar" userId="811697d4-882e-4a00-b0a3-7842ab0010c1" providerId="ADAL" clId="{F6401524-0FC2-CD40-8C0C-3009AB28084E}" dt="2024-06-03T18:51:19.842" v="1906"/>
          <ac:spMkLst>
            <pc:docMk/>
            <pc:sldMk cId="422984108" sldId="284"/>
            <ac:spMk id="145" creationId="{28A0CB8C-2CF7-9A24-D18D-0EB21A412ABB}"/>
          </ac:spMkLst>
        </pc:spChg>
        <pc:spChg chg="mod">
          <ac:chgData name="Jamie Farrar" userId="811697d4-882e-4a00-b0a3-7842ab0010c1" providerId="ADAL" clId="{F6401524-0FC2-CD40-8C0C-3009AB28084E}" dt="2024-06-03T18:51:19.842" v="1906"/>
          <ac:spMkLst>
            <pc:docMk/>
            <pc:sldMk cId="422984108" sldId="284"/>
            <ac:spMk id="146" creationId="{71F0B9BF-5FC4-EB21-0A34-38A6ACE33836}"/>
          </ac:spMkLst>
        </pc:spChg>
        <pc:spChg chg="mod">
          <ac:chgData name="Jamie Farrar" userId="811697d4-882e-4a00-b0a3-7842ab0010c1" providerId="ADAL" clId="{F6401524-0FC2-CD40-8C0C-3009AB28084E}" dt="2024-06-03T18:51:19.842" v="1906"/>
          <ac:spMkLst>
            <pc:docMk/>
            <pc:sldMk cId="422984108" sldId="284"/>
            <ac:spMk id="147" creationId="{1472A6E8-610F-36E7-5BE1-109CB5C04CFD}"/>
          </ac:spMkLst>
        </pc:spChg>
        <pc:spChg chg="mod">
          <ac:chgData name="Jamie Farrar" userId="811697d4-882e-4a00-b0a3-7842ab0010c1" providerId="ADAL" clId="{F6401524-0FC2-CD40-8C0C-3009AB28084E}" dt="2024-06-03T18:51:19.842" v="1906"/>
          <ac:spMkLst>
            <pc:docMk/>
            <pc:sldMk cId="422984108" sldId="284"/>
            <ac:spMk id="148" creationId="{BF4DDC72-0A89-5752-38B9-65C34F7E995D}"/>
          </ac:spMkLst>
        </pc:spChg>
        <pc:spChg chg="mod">
          <ac:chgData name="Jamie Farrar" userId="811697d4-882e-4a00-b0a3-7842ab0010c1" providerId="ADAL" clId="{F6401524-0FC2-CD40-8C0C-3009AB28084E}" dt="2024-06-03T18:51:19.842" v="1906"/>
          <ac:spMkLst>
            <pc:docMk/>
            <pc:sldMk cId="422984108" sldId="284"/>
            <ac:spMk id="149" creationId="{5D4DB3BE-0363-6FD3-5E5B-081AB656D221}"/>
          </ac:spMkLst>
        </pc:spChg>
        <pc:spChg chg="mod">
          <ac:chgData name="Jamie Farrar" userId="811697d4-882e-4a00-b0a3-7842ab0010c1" providerId="ADAL" clId="{F6401524-0FC2-CD40-8C0C-3009AB28084E}" dt="2024-06-03T18:51:19.842" v="1906"/>
          <ac:spMkLst>
            <pc:docMk/>
            <pc:sldMk cId="422984108" sldId="284"/>
            <ac:spMk id="150" creationId="{10DED7DB-2D1D-74F2-1038-04197A52234A}"/>
          </ac:spMkLst>
        </pc:spChg>
        <pc:spChg chg="mod">
          <ac:chgData name="Jamie Farrar" userId="811697d4-882e-4a00-b0a3-7842ab0010c1" providerId="ADAL" clId="{F6401524-0FC2-CD40-8C0C-3009AB28084E}" dt="2024-06-03T18:51:19.842" v="1906"/>
          <ac:spMkLst>
            <pc:docMk/>
            <pc:sldMk cId="422984108" sldId="284"/>
            <ac:spMk id="151" creationId="{7EDB4C3B-654C-831B-4297-480CE9C0CEF5}"/>
          </ac:spMkLst>
        </pc:spChg>
        <pc:spChg chg="mod">
          <ac:chgData name="Jamie Farrar" userId="811697d4-882e-4a00-b0a3-7842ab0010c1" providerId="ADAL" clId="{F6401524-0FC2-CD40-8C0C-3009AB28084E}" dt="2024-06-03T18:51:19.842" v="1906"/>
          <ac:spMkLst>
            <pc:docMk/>
            <pc:sldMk cId="422984108" sldId="284"/>
            <ac:spMk id="152" creationId="{2B60DF29-7D40-49A7-A425-CEFF5E17A525}"/>
          </ac:spMkLst>
        </pc:spChg>
        <pc:spChg chg="mod">
          <ac:chgData name="Jamie Farrar" userId="811697d4-882e-4a00-b0a3-7842ab0010c1" providerId="ADAL" clId="{F6401524-0FC2-CD40-8C0C-3009AB28084E}" dt="2024-06-03T18:51:19.842" v="1906"/>
          <ac:spMkLst>
            <pc:docMk/>
            <pc:sldMk cId="422984108" sldId="284"/>
            <ac:spMk id="153" creationId="{291729BE-C2B2-0E4F-D095-D266AFD6315D}"/>
          </ac:spMkLst>
        </pc:spChg>
        <pc:spChg chg="mod">
          <ac:chgData name="Jamie Farrar" userId="811697d4-882e-4a00-b0a3-7842ab0010c1" providerId="ADAL" clId="{F6401524-0FC2-CD40-8C0C-3009AB28084E}" dt="2024-06-03T18:51:19.842" v="1906"/>
          <ac:spMkLst>
            <pc:docMk/>
            <pc:sldMk cId="422984108" sldId="284"/>
            <ac:spMk id="154" creationId="{A0C4582C-2507-2C1D-B955-0230EEA60362}"/>
          </ac:spMkLst>
        </pc:spChg>
        <pc:spChg chg="mod">
          <ac:chgData name="Jamie Farrar" userId="811697d4-882e-4a00-b0a3-7842ab0010c1" providerId="ADAL" clId="{F6401524-0FC2-CD40-8C0C-3009AB28084E}" dt="2024-06-03T18:51:19.842" v="1906"/>
          <ac:spMkLst>
            <pc:docMk/>
            <pc:sldMk cId="422984108" sldId="284"/>
            <ac:spMk id="155" creationId="{FC1108BC-B4FA-3C8D-F2D2-DA896294B5F7}"/>
          </ac:spMkLst>
        </pc:spChg>
        <pc:spChg chg="mod">
          <ac:chgData name="Jamie Farrar" userId="811697d4-882e-4a00-b0a3-7842ab0010c1" providerId="ADAL" clId="{F6401524-0FC2-CD40-8C0C-3009AB28084E}" dt="2024-06-03T18:51:19.842" v="1906"/>
          <ac:spMkLst>
            <pc:docMk/>
            <pc:sldMk cId="422984108" sldId="284"/>
            <ac:spMk id="156" creationId="{BFC82213-9797-A2A8-B3E8-75BA348963F8}"/>
          </ac:spMkLst>
        </pc:spChg>
        <pc:spChg chg="mod">
          <ac:chgData name="Jamie Farrar" userId="811697d4-882e-4a00-b0a3-7842ab0010c1" providerId="ADAL" clId="{F6401524-0FC2-CD40-8C0C-3009AB28084E}" dt="2024-06-03T18:51:19.842" v="1906"/>
          <ac:spMkLst>
            <pc:docMk/>
            <pc:sldMk cId="422984108" sldId="284"/>
            <ac:spMk id="157" creationId="{8E6A86EC-12A9-B6D4-6660-65C681533942}"/>
          </ac:spMkLst>
        </pc:spChg>
        <pc:spChg chg="mod">
          <ac:chgData name="Jamie Farrar" userId="811697d4-882e-4a00-b0a3-7842ab0010c1" providerId="ADAL" clId="{F6401524-0FC2-CD40-8C0C-3009AB28084E}" dt="2024-06-03T18:51:19.842" v="1906"/>
          <ac:spMkLst>
            <pc:docMk/>
            <pc:sldMk cId="422984108" sldId="284"/>
            <ac:spMk id="158" creationId="{8B127DBB-F83D-21D9-1BB3-274DCA1B2AB3}"/>
          </ac:spMkLst>
        </pc:spChg>
        <pc:spChg chg="mod">
          <ac:chgData name="Jamie Farrar" userId="811697d4-882e-4a00-b0a3-7842ab0010c1" providerId="ADAL" clId="{F6401524-0FC2-CD40-8C0C-3009AB28084E}" dt="2024-06-03T18:51:19.842" v="1906"/>
          <ac:spMkLst>
            <pc:docMk/>
            <pc:sldMk cId="422984108" sldId="284"/>
            <ac:spMk id="159" creationId="{08F0E3FA-AA83-CF22-82D0-35614F5D6CD4}"/>
          </ac:spMkLst>
        </pc:spChg>
        <pc:spChg chg="mod">
          <ac:chgData name="Jamie Farrar" userId="811697d4-882e-4a00-b0a3-7842ab0010c1" providerId="ADAL" clId="{F6401524-0FC2-CD40-8C0C-3009AB28084E}" dt="2024-06-03T18:51:19.842" v="1906"/>
          <ac:spMkLst>
            <pc:docMk/>
            <pc:sldMk cId="422984108" sldId="284"/>
            <ac:spMk id="160" creationId="{0E32C965-924C-F5C1-B5A3-1AAF25A36E3D}"/>
          </ac:spMkLst>
        </pc:spChg>
        <pc:spChg chg="mod">
          <ac:chgData name="Jamie Farrar" userId="811697d4-882e-4a00-b0a3-7842ab0010c1" providerId="ADAL" clId="{F6401524-0FC2-CD40-8C0C-3009AB28084E}" dt="2024-06-03T18:51:19.842" v="1906"/>
          <ac:spMkLst>
            <pc:docMk/>
            <pc:sldMk cId="422984108" sldId="284"/>
            <ac:spMk id="161" creationId="{04B3B2E5-59C2-D544-E0AD-8450035438A8}"/>
          </ac:spMkLst>
        </pc:spChg>
        <pc:spChg chg="mod">
          <ac:chgData name="Jamie Farrar" userId="811697d4-882e-4a00-b0a3-7842ab0010c1" providerId="ADAL" clId="{F6401524-0FC2-CD40-8C0C-3009AB28084E}" dt="2024-06-03T18:51:19.842" v="1906"/>
          <ac:spMkLst>
            <pc:docMk/>
            <pc:sldMk cId="422984108" sldId="284"/>
            <ac:spMk id="162" creationId="{1FA87A07-4FBA-A745-58F4-8A65553F3D9D}"/>
          </ac:spMkLst>
        </pc:spChg>
        <pc:spChg chg="mod">
          <ac:chgData name="Jamie Farrar" userId="811697d4-882e-4a00-b0a3-7842ab0010c1" providerId="ADAL" clId="{F6401524-0FC2-CD40-8C0C-3009AB28084E}" dt="2024-06-03T18:51:19.842" v="1906"/>
          <ac:spMkLst>
            <pc:docMk/>
            <pc:sldMk cId="422984108" sldId="284"/>
            <ac:spMk id="163" creationId="{FCA4CED8-AC68-DB4C-7ABF-C2B40507A40B}"/>
          </ac:spMkLst>
        </pc:spChg>
        <pc:spChg chg="mod">
          <ac:chgData name="Jamie Farrar" userId="811697d4-882e-4a00-b0a3-7842ab0010c1" providerId="ADAL" clId="{F6401524-0FC2-CD40-8C0C-3009AB28084E}" dt="2024-06-03T18:51:19.842" v="1906"/>
          <ac:spMkLst>
            <pc:docMk/>
            <pc:sldMk cId="422984108" sldId="284"/>
            <ac:spMk id="164" creationId="{BC54C137-689A-898B-8D10-A3BAD7CE027F}"/>
          </ac:spMkLst>
        </pc:spChg>
        <pc:spChg chg="mod">
          <ac:chgData name="Jamie Farrar" userId="811697d4-882e-4a00-b0a3-7842ab0010c1" providerId="ADAL" clId="{F6401524-0FC2-CD40-8C0C-3009AB28084E}" dt="2024-06-03T18:51:19.842" v="1906"/>
          <ac:spMkLst>
            <pc:docMk/>
            <pc:sldMk cId="422984108" sldId="284"/>
            <ac:spMk id="165" creationId="{85BD2088-3904-7FFF-48EE-C5474EB50F14}"/>
          </ac:spMkLst>
        </pc:spChg>
        <pc:spChg chg="mod">
          <ac:chgData name="Jamie Farrar" userId="811697d4-882e-4a00-b0a3-7842ab0010c1" providerId="ADAL" clId="{F6401524-0FC2-CD40-8C0C-3009AB28084E}" dt="2024-06-03T18:51:19.842" v="1906"/>
          <ac:spMkLst>
            <pc:docMk/>
            <pc:sldMk cId="422984108" sldId="284"/>
            <ac:spMk id="166" creationId="{0170BFAE-15D6-2A72-BD6B-8B0914D78A03}"/>
          </ac:spMkLst>
        </pc:spChg>
        <pc:spChg chg="mod">
          <ac:chgData name="Jamie Farrar" userId="811697d4-882e-4a00-b0a3-7842ab0010c1" providerId="ADAL" clId="{F6401524-0FC2-CD40-8C0C-3009AB28084E}" dt="2024-06-03T18:51:19.842" v="1906"/>
          <ac:spMkLst>
            <pc:docMk/>
            <pc:sldMk cId="422984108" sldId="284"/>
            <ac:spMk id="167" creationId="{13C19073-CBEA-C345-C5CA-05C1FD81162B}"/>
          </ac:spMkLst>
        </pc:spChg>
        <pc:spChg chg="mod">
          <ac:chgData name="Jamie Farrar" userId="811697d4-882e-4a00-b0a3-7842ab0010c1" providerId="ADAL" clId="{F6401524-0FC2-CD40-8C0C-3009AB28084E}" dt="2024-06-03T18:51:19.842" v="1906"/>
          <ac:spMkLst>
            <pc:docMk/>
            <pc:sldMk cId="422984108" sldId="284"/>
            <ac:spMk id="168" creationId="{9648F277-3617-CC56-1EC6-C8F48EA00CFC}"/>
          </ac:spMkLst>
        </pc:spChg>
        <pc:spChg chg="mod">
          <ac:chgData name="Jamie Farrar" userId="811697d4-882e-4a00-b0a3-7842ab0010c1" providerId="ADAL" clId="{F6401524-0FC2-CD40-8C0C-3009AB28084E}" dt="2024-06-03T18:51:19.842" v="1906"/>
          <ac:spMkLst>
            <pc:docMk/>
            <pc:sldMk cId="422984108" sldId="284"/>
            <ac:spMk id="169" creationId="{447F611A-4C0C-06F9-0485-224D67536EBF}"/>
          </ac:spMkLst>
        </pc:spChg>
        <pc:spChg chg="mod">
          <ac:chgData name="Jamie Farrar" userId="811697d4-882e-4a00-b0a3-7842ab0010c1" providerId="ADAL" clId="{F6401524-0FC2-CD40-8C0C-3009AB28084E}" dt="2024-06-03T18:51:19.842" v="1906"/>
          <ac:spMkLst>
            <pc:docMk/>
            <pc:sldMk cId="422984108" sldId="284"/>
            <ac:spMk id="170" creationId="{123D7920-EB00-424F-1AF6-6DE0BC3EE20F}"/>
          </ac:spMkLst>
        </pc:spChg>
        <pc:spChg chg="mod">
          <ac:chgData name="Jamie Farrar" userId="811697d4-882e-4a00-b0a3-7842ab0010c1" providerId="ADAL" clId="{F6401524-0FC2-CD40-8C0C-3009AB28084E}" dt="2024-06-03T18:51:19.842" v="1906"/>
          <ac:spMkLst>
            <pc:docMk/>
            <pc:sldMk cId="422984108" sldId="284"/>
            <ac:spMk id="171" creationId="{CA0E9E4C-8C47-348A-8B35-93A39C515670}"/>
          </ac:spMkLst>
        </pc:spChg>
        <pc:spChg chg="mod">
          <ac:chgData name="Jamie Farrar" userId="811697d4-882e-4a00-b0a3-7842ab0010c1" providerId="ADAL" clId="{F6401524-0FC2-CD40-8C0C-3009AB28084E}" dt="2024-06-03T18:51:19.842" v="1906"/>
          <ac:spMkLst>
            <pc:docMk/>
            <pc:sldMk cId="422984108" sldId="284"/>
            <ac:spMk id="172" creationId="{034535C6-0FC1-429B-F452-96EB06558D6E}"/>
          </ac:spMkLst>
        </pc:spChg>
        <pc:spChg chg="mod">
          <ac:chgData name="Jamie Farrar" userId="811697d4-882e-4a00-b0a3-7842ab0010c1" providerId="ADAL" clId="{F6401524-0FC2-CD40-8C0C-3009AB28084E}" dt="2024-06-03T18:51:19.842" v="1906"/>
          <ac:spMkLst>
            <pc:docMk/>
            <pc:sldMk cId="422984108" sldId="284"/>
            <ac:spMk id="176" creationId="{F2AAF37D-12FC-B49B-384A-23138BD75E24}"/>
          </ac:spMkLst>
        </pc:spChg>
        <pc:spChg chg="mod">
          <ac:chgData name="Jamie Farrar" userId="811697d4-882e-4a00-b0a3-7842ab0010c1" providerId="ADAL" clId="{F6401524-0FC2-CD40-8C0C-3009AB28084E}" dt="2024-06-03T18:51:19.842" v="1906"/>
          <ac:spMkLst>
            <pc:docMk/>
            <pc:sldMk cId="422984108" sldId="284"/>
            <ac:spMk id="177" creationId="{E0EF1814-0138-1395-056C-D41B16E34919}"/>
          </ac:spMkLst>
        </pc:spChg>
        <pc:spChg chg="mod">
          <ac:chgData name="Jamie Farrar" userId="811697d4-882e-4a00-b0a3-7842ab0010c1" providerId="ADAL" clId="{F6401524-0FC2-CD40-8C0C-3009AB28084E}" dt="2024-06-03T18:51:19.842" v="1906"/>
          <ac:spMkLst>
            <pc:docMk/>
            <pc:sldMk cId="422984108" sldId="284"/>
            <ac:spMk id="178" creationId="{E0B97360-2BBB-413C-8498-48D75C692A49}"/>
          </ac:spMkLst>
        </pc:spChg>
        <pc:spChg chg="mod">
          <ac:chgData name="Jamie Farrar" userId="811697d4-882e-4a00-b0a3-7842ab0010c1" providerId="ADAL" clId="{F6401524-0FC2-CD40-8C0C-3009AB28084E}" dt="2024-06-03T18:51:19.842" v="1906"/>
          <ac:spMkLst>
            <pc:docMk/>
            <pc:sldMk cId="422984108" sldId="284"/>
            <ac:spMk id="179" creationId="{650D5197-87C3-0A9A-59D3-B08610AF1626}"/>
          </ac:spMkLst>
        </pc:spChg>
        <pc:spChg chg="mod">
          <ac:chgData name="Jamie Farrar" userId="811697d4-882e-4a00-b0a3-7842ab0010c1" providerId="ADAL" clId="{F6401524-0FC2-CD40-8C0C-3009AB28084E}" dt="2024-06-03T18:51:19.842" v="1906"/>
          <ac:spMkLst>
            <pc:docMk/>
            <pc:sldMk cId="422984108" sldId="284"/>
            <ac:spMk id="180" creationId="{F5172EE6-065E-0EEA-F16B-477B326CD3EF}"/>
          </ac:spMkLst>
        </pc:spChg>
        <pc:spChg chg="mod">
          <ac:chgData name="Jamie Farrar" userId="811697d4-882e-4a00-b0a3-7842ab0010c1" providerId="ADAL" clId="{F6401524-0FC2-CD40-8C0C-3009AB28084E}" dt="2024-06-03T18:51:19.842" v="1906"/>
          <ac:spMkLst>
            <pc:docMk/>
            <pc:sldMk cId="422984108" sldId="284"/>
            <ac:spMk id="181" creationId="{A4B6E70C-2A23-B603-6AC0-6141A3204EE0}"/>
          </ac:spMkLst>
        </pc:spChg>
        <pc:spChg chg="mod">
          <ac:chgData name="Jamie Farrar" userId="811697d4-882e-4a00-b0a3-7842ab0010c1" providerId="ADAL" clId="{F6401524-0FC2-CD40-8C0C-3009AB28084E}" dt="2024-06-03T18:51:19.842" v="1906"/>
          <ac:spMkLst>
            <pc:docMk/>
            <pc:sldMk cId="422984108" sldId="284"/>
            <ac:spMk id="182" creationId="{D18A4F69-5268-E2A5-A7DD-03367CD4F006}"/>
          </ac:spMkLst>
        </pc:spChg>
        <pc:spChg chg="mod">
          <ac:chgData name="Jamie Farrar" userId="811697d4-882e-4a00-b0a3-7842ab0010c1" providerId="ADAL" clId="{F6401524-0FC2-CD40-8C0C-3009AB28084E}" dt="2024-06-03T18:51:19.842" v="1906"/>
          <ac:spMkLst>
            <pc:docMk/>
            <pc:sldMk cId="422984108" sldId="284"/>
            <ac:spMk id="183" creationId="{EA00D9F1-A615-562B-BF16-241810B0B7BB}"/>
          </ac:spMkLst>
        </pc:spChg>
        <pc:spChg chg="mod">
          <ac:chgData name="Jamie Farrar" userId="811697d4-882e-4a00-b0a3-7842ab0010c1" providerId="ADAL" clId="{F6401524-0FC2-CD40-8C0C-3009AB28084E}" dt="2024-06-03T18:51:19.842" v="1906"/>
          <ac:spMkLst>
            <pc:docMk/>
            <pc:sldMk cId="422984108" sldId="284"/>
            <ac:spMk id="184" creationId="{14B4E839-7904-5729-752F-E50F8B93AA36}"/>
          </ac:spMkLst>
        </pc:spChg>
        <pc:spChg chg="mod">
          <ac:chgData name="Jamie Farrar" userId="811697d4-882e-4a00-b0a3-7842ab0010c1" providerId="ADAL" clId="{F6401524-0FC2-CD40-8C0C-3009AB28084E}" dt="2024-06-03T18:51:19.842" v="1906"/>
          <ac:spMkLst>
            <pc:docMk/>
            <pc:sldMk cId="422984108" sldId="284"/>
            <ac:spMk id="185" creationId="{C7281B02-699E-DABB-D8FB-1988B622EA69}"/>
          </ac:spMkLst>
        </pc:spChg>
        <pc:spChg chg="mod">
          <ac:chgData name="Jamie Farrar" userId="811697d4-882e-4a00-b0a3-7842ab0010c1" providerId="ADAL" clId="{F6401524-0FC2-CD40-8C0C-3009AB28084E}" dt="2024-06-03T18:51:19.842" v="1906"/>
          <ac:spMkLst>
            <pc:docMk/>
            <pc:sldMk cId="422984108" sldId="284"/>
            <ac:spMk id="186" creationId="{A8AF8733-3B6A-53C5-EE46-107A9C62F5DA}"/>
          </ac:spMkLst>
        </pc:spChg>
        <pc:spChg chg="mod">
          <ac:chgData name="Jamie Farrar" userId="811697d4-882e-4a00-b0a3-7842ab0010c1" providerId="ADAL" clId="{F6401524-0FC2-CD40-8C0C-3009AB28084E}" dt="2024-06-03T18:51:19.842" v="1906"/>
          <ac:spMkLst>
            <pc:docMk/>
            <pc:sldMk cId="422984108" sldId="284"/>
            <ac:spMk id="187" creationId="{A9A55B27-F1CE-F75B-3792-4B2F2AE00662}"/>
          </ac:spMkLst>
        </pc:spChg>
        <pc:spChg chg="mod">
          <ac:chgData name="Jamie Farrar" userId="811697d4-882e-4a00-b0a3-7842ab0010c1" providerId="ADAL" clId="{F6401524-0FC2-CD40-8C0C-3009AB28084E}" dt="2024-06-03T18:51:19.842" v="1906"/>
          <ac:spMkLst>
            <pc:docMk/>
            <pc:sldMk cId="422984108" sldId="284"/>
            <ac:spMk id="188" creationId="{EE7C6291-466D-411C-9C0B-EFAE566512DD}"/>
          </ac:spMkLst>
        </pc:spChg>
        <pc:spChg chg="mod">
          <ac:chgData name="Jamie Farrar" userId="811697d4-882e-4a00-b0a3-7842ab0010c1" providerId="ADAL" clId="{F6401524-0FC2-CD40-8C0C-3009AB28084E}" dt="2024-06-03T18:51:19.842" v="1906"/>
          <ac:spMkLst>
            <pc:docMk/>
            <pc:sldMk cId="422984108" sldId="284"/>
            <ac:spMk id="189" creationId="{325F8100-6DC0-D156-4062-560C5FC34A71}"/>
          </ac:spMkLst>
        </pc:spChg>
        <pc:spChg chg="mod">
          <ac:chgData name="Jamie Farrar" userId="811697d4-882e-4a00-b0a3-7842ab0010c1" providerId="ADAL" clId="{F6401524-0FC2-CD40-8C0C-3009AB28084E}" dt="2024-06-03T18:51:19.842" v="1906"/>
          <ac:spMkLst>
            <pc:docMk/>
            <pc:sldMk cId="422984108" sldId="284"/>
            <ac:spMk id="190" creationId="{F37EA381-ACE1-0671-DB77-915036B09686}"/>
          </ac:spMkLst>
        </pc:spChg>
        <pc:spChg chg="mod">
          <ac:chgData name="Jamie Farrar" userId="811697d4-882e-4a00-b0a3-7842ab0010c1" providerId="ADAL" clId="{F6401524-0FC2-CD40-8C0C-3009AB28084E}" dt="2024-06-03T18:51:19.842" v="1906"/>
          <ac:spMkLst>
            <pc:docMk/>
            <pc:sldMk cId="422984108" sldId="284"/>
            <ac:spMk id="191" creationId="{80D51D22-208B-41D8-F73A-18C1499D9C2E}"/>
          </ac:spMkLst>
        </pc:spChg>
        <pc:spChg chg="mod">
          <ac:chgData name="Jamie Farrar" userId="811697d4-882e-4a00-b0a3-7842ab0010c1" providerId="ADAL" clId="{F6401524-0FC2-CD40-8C0C-3009AB28084E}" dt="2024-06-03T18:51:19.842" v="1906"/>
          <ac:spMkLst>
            <pc:docMk/>
            <pc:sldMk cId="422984108" sldId="284"/>
            <ac:spMk id="192" creationId="{F578173B-75D2-9210-2B3A-8FADCA86929D}"/>
          </ac:spMkLst>
        </pc:spChg>
        <pc:spChg chg="mod">
          <ac:chgData name="Jamie Farrar" userId="811697d4-882e-4a00-b0a3-7842ab0010c1" providerId="ADAL" clId="{F6401524-0FC2-CD40-8C0C-3009AB28084E}" dt="2024-06-03T18:51:19.842" v="1906"/>
          <ac:spMkLst>
            <pc:docMk/>
            <pc:sldMk cId="422984108" sldId="284"/>
            <ac:spMk id="193" creationId="{A71133B4-29FB-09FA-D4B2-170C91B0D099}"/>
          </ac:spMkLst>
        </pc:spChg>
        <pc:spChg chg="mod">
          <ac:chgData name="Jamie Farrar" userId="811697d4-882e-4a00-b0a3-7842ab0010c1" providerId="ADAL" clId="{F6401524-0FC2-CD40-8C0C-3009AB28084E}" dt="2024-06-03T18:51:19.842" v="1906"/>
          <ac:spMkLst>
            <pc:docMk/>
            <pc:sldMk cId="422984108" sldId="284"/>
            <ac:spMk id="194" creationId="{F47231A5-81A3-1D0B-DA24-46713B66C7F3}"/>
          </ac:spMkLst>
        </pc:spChg>
        <pc:spChg chg="mod">
          <ac:chgData name="Jamie Farrar" userId="811697d4-882e-4a00-b0a3-7842ab0010c1" providerId="ADAL" clId="{F6401524-0FC2-CD40-8C0C-3009AB28084E}" dt="2024-06-03T18:51:19.842" v="1906"/>
          <ac:spMkLst>
            <pc:docMk/>
            <pc:sldMk cId="422984108" sldId="284"/>
            <ac:spMk id="195" creationId="{2CA084F5-C566-B15E-59D7-E847B8B6E136}"/>
          </ac:spMkLst>
        </pc:spChg>
        <pc:spChg chg="mod">
          <ac:chgData name="Jamie Farrar" userId="811697d4-882e-4a00-b0a3-7842ab0010c1" providerId="ADAL" clId="{F6401524-0FC2-CD40-8C0C-3009AB28084E}" dt="2024-06-03T18:51:19.842" v="1906"/>
          <ac:spMkLst>
            <pc:docMk/>
            <pc:sldMk cId="422984108" sldId="284"/>
            <ac:spMk id="196" creationId="{52ED7D77-BB6D-63AE-F686-B533FA0EC78D}"/>
          </ac:spMkLst>
        </pc:spChg>
        <pc:spChg chg="mod">
          <ac:chgData name="Jamie Farrar" userId="811697d4-882e-4a00-b0a3-7842ab0010c1" providerId="ADAL" clId="{F6401524-0FC2-CD40-8C0C-3009AB28084E}" dt="2024-06-03T18:51:19.842" v="1906"/>
          <ac:spMkLst>
            <pc:docMk/>
            <pc:sldMk cId="422984108" sldId="284"/>
            <ac:spMk id="197" creationId="{7D7FCBE4-CB3C-24D4-3021-F7CC3E2F76E2}"/>
          </ac:spMkLst>
        </pc:spChg>
        <pc:spChg chg="mod">
          <ac:chgData name="Jamie Farrar" userId="811697d4-882e-4a00-b0a3-7842ab0010c1" providerId="ADAL" clId="{F6401524-0FC2-CD40-8C0C-3009AB28084E}" dt="2024-06-03T18:51:19.842" v="1906"/>
          <ac:spMkLst>
            <pc:docMk/>
            <pc:sldMk cId="422984108" sldId="284"/>
            <ac:spMk id="198" creationId="{4097EE65-FAD9-7C36-9A83-97037BAFF1E7}"/>
          </ac:spMkLst>
        </pc:spChg>
        <pc:spChg chg="mod">
          <ac:chgData name="Jamie Farrar" userId="811697d4-882e-4a00-b0a3-7842ab0010c1" providerId="ADAL" clId="{F6401524-0FC2-CD40-8C0C-3009AB28084E}" dt="2024-06-03T18:51:19.842" v="1906"/>
          <ac:spMkLst>
            <pc:docMk/>
            <pc:sldMk cId="422984108" sldId="284"/>
            <ac:spMk id="199" creationId="{7B379519-6E3F-5ADD-5D90-CB5FBE0D35CD}"/>
          </ac:spMkLst>
        </pc:spChg>
        <pc:spChg chg="mod">
          <ac:chgData name="Jamie Farrar" userId="811697d4-882e-4a00-b0a3-7842ab0010c1" providerId="ADAL" clId="{F6401524-0FC2-CD40-8C0C-3009AB28084E}" dt="2024-06-03T18:51:19.842" v="1906"/>
          <ac:spMkLst>
            <pc:docMk/>
            <pc:sldMk cId="422984108" sldId="284"/>
            <ac:spMk id="200" creationId="{14BC56AF-8932-C503-8E22-6B6F697D17EE}"/>
          </ac:spMkLst>
        </pc:spChg>
        <pc:spChg chg="mod">
          <ac:chgData name="Jamie Farrar" userId="811697d4-882e-4a00-b0a3-7842ab0010c1" providerId="ADAL" clId="{F6401524-0FC2-CD40-8C0C-3009AB28084E}" dt="2024-06-03T18:51:19.842" v="1906"/>
          <ac:spMkLst>
            <pc:docMk/>
            <pc:sldMk cId="422984108" sldId="284"/>
            <ac:spMk id="201" creationId="{293E928E-81FD-DBB5-7006-EE4320F8B03C}"/>
          </ac:spMkLst>
        </pc:spChg>
        <pc:spChg chg="mod">
          <ac:chgData name="Jamie Farrar" userId="811697d4-882e-4a00-b0a3-7842ab0010c1" providerId="ADAL" clId="{F6401524-0FC2-CD40-8C0C-3009AB28084E}" dt="2024-06-03T18:51:19.842" v="1906"/>
          <ac:spMkLst>
            <pc:docMk/>
            <pc:sldMk cId="422984108" sldId="284"/>
            <ac:spMk id="202" creationId="{F51BA728-ADA9-A60C-005E-A0FCF02215E1}"/>
          </ac:spMkLst>
        </pc:spChg>
        <pc:spChg chg="mod">
          <ac:chgData name="Jamie Farrar" userId="811697d4-882e-4a00-b0a3-7842ab0010c1" providerId="ADAL" clId="{F6401524-0FC2-CD40-8C0C-3009AB28084E}" dt="2024-06-03T18:51:19.842" v="1906"/>
          <ac:spMkLst>
            <pc:docMk/>
            <pc:sldMk cId="422984108" sldId="284"/>
            <ac:spMk id="203" creationId="{EF812ED2-87F1-0D87-E05A-BA167788B8FA}"/>
          </ac:spMkLst>
        </pc:spChg>
        <pc:spChg chg="mod">
          <ac:chgData name="Jamie Farrar" userId="811697d4-882e-4a00-b0a3-7842ab0010c1" providerId="ADAL" clId="{F6401524-0FC2-CD40-8C0C-3009AB28084E}" dt="2024-06-03T18:51:19.842" v="1906"/>
          <ac:spMkLst>
            <pc:docMk/>
            <pc:sldMk cId="422984108" sldId="284"/>
            <ac:spMk id="204" creationId="{602C2EBA-CA4E-ACFD-9CB1-2FA0FF6A504B}"/>
          </ac:spMkLst>
        </pc:spChg>
        <pc:spChg chg="mod">
          <ac:chgData name="Jamie Farrar" userId="811697d4-882e-4a00-b0a3-7842ab0010c1" providerId="ADAL" clId="{F6401524-0FC2-CD40-8C0C-3009AB28084E}" dt="2024-06-03T18:51:19.842" v="1906"/>
          <ac:spMkLst>
            <pc:docMk/>
            <pc:sldMk cId="422984108" sldId="284"/>
            <ac:spMk id="205" creationId="{A7327CCF-0A9F-05DF-B5B8-62208A0EF13B}"/>
          </ac:spMkLst>
        </pc:spChg>
        <pc:spChg chg="mod">
          <ac:chgData name="Jamie Farrar" userId="811697d4-882e-4a00-b0a3-7842ab0010c1" providerId="ADAL" clId="{F6401524-0FC2-CD40-8C0C-3009AB28084E}" dt="2024-06-03T18:51:19.842" v="1906"/>
          <ac:spMkLst>
            <pc:docMk/>
            <pc:sldMk cId="422984108" sldId="284"/>
            <ac:spMk id="206" creationId="{7FAD9457-8264-8811-8839-7162481A4CA8}"/>
          </ac:spMkLst>
        </pc:spChg>
        <pc:spChg chg="mod">
          <ac:chgData name="Jamie Farrar" userId="811697d4-882e-4a00-b0a3-7842ab0010c1" providerId="ADAL" clId="{F6401524-0FC2-CD40-8C0C-3009AB28084E}" dt="2024-06-03T18:51:19.842" v="1906"/>
          <ac:spMkLst>
            <pc:docMk/>
            <pc:sldMk cId="422984108" sldId="284"/>
            <ac:spMk id="207" creationId="{AE3C631B-031F-1525-65C6-F095181AB154}"/>
          </ac:spMkLst>
        </pc:spChg>
        <pc:spChg chg="mod">
          <ac:chgData name="Jamie Farrar" userId="811697d4-882e-4a00-b0a3-7842ab0010c1" providerId="ADAL" clId="{F6401524-0FC2-CD40-8C0C-3009AB28084E}" dt="2024-06-03T18:51:19.842" v="1906"/>
          <ac:spMkLst>
            <pc:docMk/>
            <pc:sldMk cId="422984108" sldId="284"/>
            <ac:spMk id="208" creationId="{3D67A57E-EF66-7F58-3DC5-E639E414C438}"/>
          </ac:spMkLst>
        </pc:spChg>
        <pc:spChg chg="mod">
          <ac:chgData name="Jamie Farrar" userId="811697d4-882e-4a00-b0a3-7842ab0010c1" providerId="ADAL" clId="{F6401524-0FC2-CD40-8C0C-3009AB28084E}" dt="2024-06-03T18:51:19.842" v="1906"/>
          <ac:spMkLst>
            <pc:docMk/>
            <pc:sldMk cId="422984108" sldId="284"/>
            <ac:spMk id="209" creationId="{D33DD16F-7490-7C05-AF9D-48DF75157FEE}"/>
          </ac:spMkLst>
        </pc:spChg>
        <pc:spChg chg="mod">
          <ac:chgData name="Jamie Farrar" userId="811697d4-882e-4a00-b0a3-7842ab0010c1" providerId="ADAL" clId="{F6401524-0FC2-CD40-8C0C-3009AB28084E}" dt="2024-06-03T18:51:19.842" v="1906"/>
          <ac:spMkLst>
            <pc:docMk/>
            <pc:sldMk cId="422984108" sldId="284"/>
            <ac:spMk id="210" creationId="{5978B2CB-DFEE-D950-2B51-B21A513934A6}"/>
          </ac:spMkLst>
        </pc:spChg>
        <pc:spChg chg="mod">
          <ac:chgData name="Jamie Farrar" userId="811697d4-882e-4a00-b0a3-7842ab0010c1" providerId="ADAL" clId="{F6401524-0FC2-CD40-8C0C-3009AB28084E}" dt="2024-06-03T18:51:19.842" v="1906"/>
          <ac:spMkLst>
            <pc:docMk/>
            <pc:sldMk cId="422984108" sldId="284"/>
            <ac:spMk id="211" creationId="{3F343352-ED59-FBD7-FA87-6F6D9FEDEEC3}"/>
          </ac:spMkLst>
        </pc:spChg>
        <pc:spChg chg="mod">
          <ac:chgData name="Jamie Farrar" userId="811697d4-882e-4a00-b0a3-7842ab0010c1" providerId="ADAL" clId="{F6401524-0FC2-CD40-8C0C-3009AB28084E}" dt="2024-06-03T18:51:19.842" v="1906"/>
          <ac:spMkLst>
            <pc:docMk/>
            <pc:sldMk cId="422984108" sldId="284"/>
            <ac:spMk id="212" creationId="{83703E2C-E529-018D-2554-A72FFACD5BDE}"/>
          </ac:spMkLst>
        </pc:spChg>
        <pc:spChg chg="mod">
          <ac:chgData name="Jamie Farrar" userId="811697d4-882e-4a00-b0a3-7842ab0010c1" providerId="ADAL" clId="{F6401524-0FC2-CD40-8C0C-3009AB28084E}" dt="2024-06-03T18:51:19.842" v="1906"/>
          <ac:spMkLst>
            <pc:docMk/>
            <pc:sldMk cId="422984108" sldId="284"/>
            <ac:spMk id="213" creationId="{8C5CA1BC-BFB8-FA92-CB5E-C653D5DA03D5}"/>
          </ac:spMkLst>
        </pc:spChg>
        <pc:spChg chg="add del mod">
          <ac:chgData name="Jamie Farrar" userId="811697d4-882e-4a00-b0a3-7842ab0010c1" providerId="ADAL" clId="{F6401524-0FC2-CD40-8C0C-3009AB28084E}" dt="2024-06-03T18:52:05.814" v="1910" actId="478"/>
          <ac:spMkLst>
            <pc:docMk/>
            <pc:sldMk cId="422984108" sldId="284"/>
            <ac:spMk id="214" creationId="{D5592EF0-A9CE-85ED-1917-7A1458799229}"/>
          </ac:spMkLst>
        </pc:spChg>
        <pc:spChg chg="add del mod">
          <ac:chgData name="Jamie Farrar" userId="811697d4-882e-4a00-b0a3-7842ab0010c1" providerId="ADAL" clId="{F6401524-0FC2-CD40-8C0C-3009AB28084E}" dt="2024-06-03T18:52:39.045" v="1912" actId="478"/>
          <ac:spMkLst>
            <pc:docMk/>
            <pc:sldMk cId="422984108" sldId="284"/>
            <ac:spMk id="215" creationId="{63D218D9-B120-2E84-3A7C-7C240AD5CFC7}"/>
          </ac:spMkLst>
        </pc:spChg>
        <pc:grpChg chg="del mod modVis">
          <ac:chgData name="Jamie Farrar" userId="811697d4-882e-4a00-b0a3-7842ab0010c1" providerId="ADAL" clId="{F6401524-0FC2-CD40-8C0C-3009AB28084E}" dt="2024-06-03T18:53:24.814" v="1918" actId="478"/>
          <ac:grpSpMkLst>
            <pc:docMk/>
            <pc:sldMk cId="422984108" sldId="284"/>
            <ac:grpSpMk id="4" creationId="{75FEAE36-15AD-7CEE-626D-44168E4BE922}"/>
          </ac:grpSpMkLst>
        </pc:grpChg>
        <pc:grpChg chg="mod">
          <ac:chgData name="Jamie Farrar" userId="811697d4-882e-4a00-b0a3-7842ab0010c1" providerId="ADAL" clId="{F6401524-0FC2-CD40-8C0C-3009AB28084E}" dt="2024-06-03T18:51:19.842" v="1906"/>
          <ac:grpSpMkLst>
            <pc:docMk/>
            <pc:sldMk cId="422984108" sldId="284"/>
            <ac:grpSpMk id="5" creationId="{47189D69-13F3-10E6-3070-F9252D5749EA}"/>
          </ac:grpSpMkLst>
        </pc:grpChg>
        <pc:grpChg chg="mod">
          <ac:chgData name="Jamie Farrar" userId="811697d4-882e-4a00-b0a3-7842ab0010c1" providerId="ADAL" clId="{F6401524-0FC2-CD40-8C0C-3009AB28084E}" dt="2024-06-03T18:51:19.842" v="1906"/>
          <ac:grpSpMkLst>
            <pc:docMk/>
            <pc:sldMk cId="422984108" sldId="284"/>
            <ac:grpSpMk id="6" creationId="{9FCEEDB9-A199-82AE-CC6E-E4F86EC094DD}"/>
          </ac:grpSpMkLst>
        </pc:grpChg>
        <pc:grpChg chg="mod">
          <ac:chgData name="Jamie Farrar" userId="811697d4-882e-4a00-b0a3-7842ab0010c1" providerId="ADAL" clId="{F6401524-0FC2-CD40-8C0C-3009AB28084E}" dt="2024-06-03T18:51:19.842" v="1906"/>
          <ac:grpSpMkLst>
            <pc:docMk/>
            <pc:sldMk cId="422984108" sldId="284"/>
            <ac:grpSpMk id="7" creationId="{8A82464E-1C53-C624-7CA7-6738FA7ADB58}"/>
          </ac:grpSpMkLst>
        </pc:grpChg>
        <pc:grpChg chg="mod">
          <ac:chgData name="Jamie Farrar" userId="811697d4-882e-4a00-b0a3-7842ab0010c1" providerId="ADAL" clId="{F6401524-0FC2-CD40-8C0C-3009AB28084E}" dt="2024-06-03T18:51:19.842" v="1906"/>
          <ac:grpSpMkLst>
            <pc:docMk/>
            <pc:sldMk cId="422984108" sldId="284"/>
            <ac:grpSpMk id="8" creationId="{187A6959-7538-455E-F632-FF8E0EB7663C}"/>
          </ac:grpSpMkLst>
        </pc:grpChg>
        <pc:grpChg chg="mod">
          <ac:chgData name="Jamie Farrar" userId="811697d4-882e-4a00-b0a3-7842ab0010c1" providerId="ADAL" clId="{F6401524-0FC2-CD40-8C0C-3009AB28084E}" dt="2024-06-03T18:51:19.842" v="1906"/>
          <ac:grpSpMkLst>
            <pc:docMk/>
            <pc:sldMk cId="422984108" sldId="284"/>
            <ac:grpSpMk id="9" creationId="{32B30DD6-0940-A31E-8CA8-A461641D56DC}"/>
          </ac:grpSpMkLst>
        </pc:grpChg>
        <pc:grpChg chg="mod">
          <ac:chgData name="Jamie Farrar" userId="811697d4-882e-4a00-b0a3-7842ab0010c1" providerId="ADAL" clId="{F6401524-0FC2-CD40-8C0C-3009AB28084E}" dt="2024-06-03T18:51:19.842" v="1906"/>
          <ac:grpSpMkLst>
            <pc:docMk/>
            <pc:sldMk cId="422984108" sldId="284"/>
            <ac:grpSpMk id="10" creationId="{07D25172-A416-C84C-F04B-9512CE4264C7}"/>
          </ac:grpSpMkLst>
        </pc:grpChg>
        <pc:grpChg chg="mod">
          <ac:chgData name="Jamie Farrar" userId="811697d4-882e-4a00-b0a3-7842ab0010c1" providerId="ADAL" clId="{F6401524-0FC2-CD40-8C0C-3009AB28084E}" dt="2024-06-03T18:51:19.842" v="1906"/>
          <ac:grpSpMkLst>
            <pc:docMk/>
            <pc:sldMk cId="422984108" sldId="284"/>
            <ac:grpSpMk id="11" creationId="{20AB4DE8-A56F-C2E7-8898-356AB887EC9D}"/>
          </ac:grpSpMkLst>
        </pc:grpChg>
        <pc:grpChg chg="mod">
          <ac:chgData name="Jamie Farrar" userId="811697d4-882e-4a00-b0a3-7842ab0010c1" providerId="ADAL" clId="{F6401524-0FC2-CD40-8C0C-3009AB28084E}" dt="2024-06-03T18:51:19.842" v="1906"/>
          <ac:grpSpMkLst>
            <pc:docMk/>
            <pc:sldMk cId="422984108" sldId="284"/>
            <ac:grpSpMk id="13" creationId="{D3AB07BC-66A6-0D67-2E7D-13EC7EAC8A95}"/>
          </ac:grpSpMkLst>
        </pc:grpChg>
        <pc:grpChg chg="mod">
          <ac:chgData name="Jamie Farrar" userId="811697d4-882e-4a00-b0a3-7842ab0010c1" providerId="ADAL" clId="{F6401524-0FC2-CD40-8C0C-3009AB28084E}" dt="2024-06-03T18:51:19.842" v="1906"/>
          <ac:grpSpMkLst>
            <pc:docMk/>
            <pc:sldMk cId="422984108" sldId="284"/>
            <ac:grpSpMk id="14" creationId="{72C3BFF9-BEAB-BA67-1F7E-D768C79F6785}"/>
          </ac:grpSpMkLst>
        </pc:grpChg>
        <pc:grpChg chg="mod">
          <ac:chgData name="Jamie Farrar" userId="811697d4-882e-4a00-b0a3-7842ab0010c1" providerId="ADAL" clId="{F6401524-0FC2-CD40-8C0C-3009AB28084E}" dt="2024-06-03T18:51:19.842" v="1906"/>
          <ac:grpSpMkLst>
            <pc:docMk/>
            <pc:sldMk cId="422984108" sldId="284"/>
            <ac:grpSpMk id="15" creationId="{C0BA6E33-B2B1-C316-839D-F6DCC61CA649}"/>
          </ac:grpSpMkLst>
        </pc:grpChg>
        <pc:grpChg chg="mod">
          <ac:chgData name="Jamie Farrar" userId="811697d4-882e-4a00-b0a3-7842ab0010c1" providerId="ADAL" clId="{F6401524-0FC2-CD40-8C0C-3009AB28084E}" dt="2024-06-03T18:51:19.842" v="1906"/>
          <ac:grpSpMkLst>
            <pc:docMk/>
            <pc:sldMk cId="422984108" sldId="284"/>
            <ac:grpSpMk id="16" creationId="{C5D46839-FB41-849C-F602-C52F01CD2665}"/>
          </ac:grpSpMkLst>
        </pc:grpChg>
        <pc:grpChg chg="mod">
          <ac:chgData name="Jamie Farrar" userId="811697d4-882e-4a00-b0a3-7842ab0010c1" providerId="ADAL" clId="{F6401524-0FC2-CD40-8C0C-3009AB28084E}" dt="2024-06-03T18:51:19.842" v="1906"/>
          <ac:grpSpMkLst>
            <pc:docMk/>
            <pc:sldMk cId="422984108" sldId="284"/>
            <ac:grpSpMk id="17" creationId="{83477186-7E62-872C-6117-FD5ABE087089}"/>
          </ac:grpSpMkLst>
        </pc:grpChg>
        <pc:grpChg chg="mod">
          <ac:chgData name="Jamie Farrar" userId="811697d4-882e-4a00-b0a3-7842ab0010c1" providerId="ADAL" clId="{F6401524-0FC2-CD40-8C0C-3009AB28084E}" dt="2024-06-03T18:51:19.842" v="1906"/>
          <ac:grpSpMkLst>
            <pc:docMk/>
            <pc:sldMk cId="422984108" sldId="284"/>
            <ac:grpSpMk id="18" creationId="{26462D26-41E6-7153-ED57-E7CAD997AF58}"/>
          </ac:grpSpMkLst>
        </pc:grpChg>
        <pc:grpChg chg="mod">
          <ac:chgData name="Jamie Farrar" userId="811697d4-882e-4a00-b0a3-7842ab0010c1" providerId="ADAL" clId="{F6401524-0FC2-CD40-8C0C-3009AB28084E}" dt="2024-06-03T18:51:19.842" v="1906"/>
          <ac:grpSpMkLst>
            <pc:docMk/>
            <pc:sldMk cId="422984108" sldId="284"/>
            <ac:grpSpMk id="19" creationId="{E3AE5C3F-FA68-03DB-F483-B9FB6CFB6F3A}"/>
          </ac:grpSpMkLst>
        </pc:grpChg>
        <pc:grpChg chg="mod">
          <ac:chgData name="Jamie Farrar" userId="811697d4-882e-4a00-b0a3-7842ab0010c1" providerId="ADAL" clId="{F6401524-0FC2-CD40-8C0C-3009AB28084E}" dt="2024-06-03T18:51:19.842" v="1906"/>
          <ac:grpSpMkLst>
            <pc:docMk/>
            <pc:sldMk cId="422984108" sldId="284"/>
            <ac:grpSpMk id="20" creationId="{C54AE8CD-62D0-081C-BA58-D28CE0B0E3F3}"/>
          </ac:grpSpMkLst>
        </pc:grpChg>
        <pc:grpChg chg="mod">
          <ac:chgData name="Jamie Farrar" userId="811697d4-882e-4a00-b0a3-7842ab0010c1" providerId="ADAL" clId="{F6401524-0FC2-CD40-8C0C-3009AB28084E}" dt="2024-06-03T18:51:19.842" v="1906"/>
          <ac:grpSpMkLst>
            <pc:docMk/>
            <pc:sldMk cId="422984108" sldId="284"/>
            <ac:grpSpMk id="21" creationId="{2E067F86-AC2A-7AC0-916E-ECEBA75E1C7F}"/>
          </ac:grpSpMkLst>
        </pc:grpChg>
        <pc:grpChg chg="mod">
          <ac:chgData name="Jamie Farrar" userId="811697d4-882e-4a00-b0a3-7842ab0010c1" providerId="ADAL" clId="{F6401524-0FC2-CD40-8C0C-3009AB28084E}" dt="2024-06-03T18:51:19.842" v="1906"/>
          <ac:grpSpMkLst>
            <pc:docMk/>
            <pc:sldMk cId="422984108" sldId="284"/>
            <ac:grpSpMk id="22" creationId="{3F35F06D-29CA-2A4B-2E68-11D29DB8B6C8}"/>
          </ac:grpSpMkLst>
        </pc:grpChg>
        <pc:grpChg chg="mod">
          <ac:chgData name="Jamie Farrar" userId="811697d4-882e-4a00-b0a3-7842ab0010c1" providerId="ADAL" clId="{F6401524-0FC2-CD40-8C0C-3009AB28084E}" dt="2024-06-03T18:51:19.842" v="1906"/>
          <ac:grpSpMkLst>
            <pc:docMk/>
            <pc:sldMk cId="422984108" sldId="284"/>
            <ac:grpSpMk id="23" creationId="{446E817A-CCBB-49E5-75AD-C2576015635C}"/>
          </ac:grpSpMkLst>
        </pc:grpChg>
        <pc:grpChg chg="mod">
          <ac:chgData name="Jamie Farrar" userId="811697d4-882e-4a00-b0a3-7842ab0010c1" providerId="ADAL" clId="{F6401524-0FC2-CD40-8C0C-3009AB28084E}" dt="2024-06-03T18:51:19.842" v="1906"/>
          <ac:grpSpMkLst>
            <pc:docMk/>
            <pc:sldMk cId="422984108" sldId="284"/>
            <ac:grpSpMk id="24" creationId="{7077C318-E7F6-D7A3-190C-20EDE2E27515}"/>
          </ac:grpSpMkLst>
        </pc:grpChg>
        <pc:grpChg chg="mod">
          <ac:chgData name="Jamie Farrar" userId="811697d4-882e-4a00-b0a3-7842ab0010c1" providerId="ADAL" clId="{F6401524-0FC2-CD40-8C0C-3009AB28084E}" dt="2024-06-03T18:51:19.842" v="1906"/>
          <ac:grpSpMkLst>
            <pc:docMk/>
            <pc:sldMk cId="422984108" sldId="284"/>
            <ac:grpSpMk id="25" creationId="{A006A018-3C63-9AC5-1F71-4A23F08396F5}"/>
          </ac:grpSpMkLst>
        </pc:grpChg>
        <pc:grpChg chg="mod">
          <ac:chgData name="Jamie Farrar" userId="811697d4-882e-4a00-b0a3-7842ab0010c1" providerId="ADAL" clId="{F6401524-0FC2-CD40-8C0C-3009AB28084E}" dt="2024-06-03T18:51:19.842" v="1906"/>
          <ac:grpSpMkLst>
            <pc:docMk/>
            <pc:sldMk cId="422984108" sldId="284"/>
            <ac:grpSpMk id="26" creationId="{691FC285-8420-BB18-8575-B599E835E80D}"/>
          </ac:grpSpMkLst>
        </pc:grpChg>
        <pc:grpChg chg="mod">
          <ac:chgData name="Jamie Farrar" userId="811697d4-882e-4a00-b0a3-7842ab0010c1" providerId="ADAL" clId="{F6401524-0FC2-CD40-8C0C-3009AB28084E}" dt="2024-06-03T18:51:19.842" v="1906"/>
          <ac:grpSpMkLst>
            <pc:docMk/>
            <pc:sldMk cId="422984108" sldId="284"/>
            <ac:grpSpMk id="27" creationId="{B860ED8E-A284-14C0-A421-B4CDA19F68DC}"/>
          </ac:grpSpMkLst>
        </pc:grpChg>
        <pc:grpChg chg="mod">
          <ac:chgData name="Jamie Farrar" userId="811697d4-882e-4a00-b0a3-7842ab0010c1" providerId="ADAL" clId="{F6401524-0FC2-CD40-8C0C-3009AB28084E}" dt="2024-06-03T18:51:19.842" v="1906"/>
          <ac:grpSpMkLst>
            <pc:docMk/>
            <pc:sldMk cId="422984108" sldId="284"/>
            <ac:grpSpMk id="28" creationId="{290E8A67-80DF-FCE6-A76D-085D9BDFED18}"/>
          </ac:grpSpMkLst>
        </pc:grpChg>
        <pc:grpChg chg="mod">
          <ac:chgData name="Jamie Farrar" userId="811697d4-882e-4a00-b0a3-7842ab0010c1" providerId="ADAL" clId="{F6401524-0FC2-CD40-8C0C-3009AB28084E}" dt="2024-06-03T18:51:19.842" v="1906"/>
          <ac:grpSpMkLst>
            <pc:docMk/>
            <pc:sldMk cId="422984108" sldId="284"/>
            <ac:grpSpMk id="29" creationId="{4B13D06F-7CAD-EFB6-32F6-09E576EA9DCA}"/>
          </ac:grpSpMkLst>
        </pc:grpChg>
        <pc:grpChg chg="mod">
          <ac:chgData name="Jamie Farrar" userId="811697d4-882e-4a00-b0a3-7842ab0010c1" providerId="ADAL" clId="{F6401524-0FC2-CD40-8C0C-3009AB28084E}" dt="2024-06-03T18:51:19.842" v="1906"/>
          <ac:grpSpMkLst>
            <pc:docMk/>
            <pc:sldMk cId="422984108" sldId="284"/>
            <ac:grpSpMk id="30" creationId="{0A8B7208-0647-9443-6A3E-245A8F971DCC}"/>
          </ac:grpSpMkLst>
        </pc:grpChg>
        <pc:grpChg chg="mod">
          <ac:chgData name="Jamie Farrar" userId="811697d4-882e-4a00-b0a3-7842ab0010c1" providerId="ADAL" clId="{F6401524-0FC2-CD40-8C0C-3009AB28084E}" dt="2024-06-03T18:51:19.842" v="1906"/>
          <ac:grpSpMkLst>
            <pc:docMk/>
            <pc:sldMk cId="422984108" sldId="284"/>
            <ac:grpSpMk id="31" creationId="{FE2FBAA2-D0A0-D622-BC6B-9F39EED9C184}"/>
          </ac:grpSpMkLst>
        </pc:grpChg>
        <pc:grpChg chg="mod">
          <ac:chgData name="Jamie Farrar" userId="811697d4-882e-4a00-b0a3-7842ab0010c1" providerId="ADAL" clId="{F6401524-0FC2-CD40-8C0C-3009AB28084E}" dt="2024-06-03T18:51:19.842" v="1906"/>
          <ac:grpSpMkLst>
            <pc:docMk/>
            <pc:sldMk cId="422984108" sldId="284"/>
            <ac:grpSpMk id="32" creationId="{FAECD2E4-49ED-320C-F851-3F9350EE67B9}"/>
          </ac:grpSpMkLst>
        </pc:grpChg>
        <pc:grpChg chg="mod">
          <ac:chgData name="Jamie Farrar" userId="811697d4-882e-4a00-b0a3-7842ab0010c1" providerId="ADAL" clId="{F6401524-0FC2-CD40-8C0C-3009AB28084E}" dt="2024-06-03T18:51:19.842" v="1906"/>
          <ac:grpSpMkLst>
            <pc:docMk/>
            <pc:sldMk cId="422984108" sldId="284"/>
            <ac:grpSpMk id="33" creationId="{5AC30C02-CB92-52A6-A94A-B6AB54F4C3E5}"/>
          </ac:grpSpMkLst>
        </pc:grpChg>
        <pc:grpChg chg="mod">
          <ac:chgData name="Jamie Farrar" userId="811697d4-882e-4a00-b0a3-7842ab0010c1" providerId="ADAL" clId="{F6401524-0FC2-CD40-8C0C-3009AB28084E}" dt="2024-06-03T18:51:19.842" v="1906"/>
          <ac:grpSpMkLst>
            <pc:docMk/>
            <pc:sldMk cId="422984108" sldId="284"/>
            <ac:grpSpMk id="34" creationId="{35EFC00F-595A-6A93-0E6E-084080365AFA}"/>
          </ac:grpSpMkLst>
        </pc:grpChg>
        <pc:grpChg chg="mod">
          <ac:chgData name="Jamie Farrar" userId="811697d4-882e-4a00-b0a3-7842ab0010c1" providerId="ADAL" clId="{F6401524-0FC2-CD40-8C0C-3009AB28084E}" dt="2024-06-03T18:51:19.842" v="1906"/>
          <ac:grpSpMkLst>
            <pc:docMk/>
            <pc:sldMk cId="422984108" sldId="284"/>
            <ac:grpSpMk id="35" creationId="{34E0637A-9A05-88FA-2B74-B98C086B8D46}"/>
          </ac:grpSpMkLst>
        </pc:grpChg>
        <pc:grpChg chg="mod">
          <ac:chgData name="Jamie Farrar" userId="811697d4-882e-4a00-b0a3-7842ab0010c1" providerId="ADAL" clId="{F6401524-0FC2-CD40-8C0C-3009AB28084E}" dt="2024-06-03T18:51:19.842" v="1906"/>
          <ac:grpSpMkLst>
            <pc:docMk/>
            <pc:sldMk cId="422984108" sldId="284"/>
            <ac:grpSpMk id="36" creationId="{B67EE6AF-AF90-DC26-EC3B-AB8ED5702718}"/>
          </ac:grpSpMkLst>
        </pc:grpChg>
        <pc:grpChg chg="mod">
          <ac:chgData name="Jamie Farrar" userId="811697d4-882e-4a00-b0a3-7842ab0010c1" providerId="ADAL" clId="{F6401524-0FC2-CD40-8C0C-3009AB28084E}" dt="2024-06-03T18:51:19.842" v="1906"/>
          <ac:grpSpMkLst>
            <pc:docMk/>
            <pc:sldMk cId="422984108" sldId="284"/>
            <ac:grpSpMk id="37" creationId="{A4D4609C-9DFC-D63E-039C-88663B726684}"/>
          </ac:grpSpMkLst>
        </pc:grpChg>
        <pc:grpChg chg="mod">
          <ac:chgData name="Jamie Farrar" userId="811697d4-882e-4a00-b0a3-7842ab0010c1" providerId="ADAL" clId="{F6401524-0FC2-CD40-8C0C-3009AB28084E}" dt="2024-06-03T18:51:19.842" v="1906"/>
          <ac:grpSpMkLst>
            <pc:docMk/>
            <pc:sldMk cId="422984108" sldId="284"/>
            <ac:grpSpMk id="38" creationId="{CF95D14C-FC8D-A02C-190D-0764B87B62A3}"/>
          </ac:grpSpMkLst>
        </pc:grpChg>
        <pc:grpChg chg="mod">
          <ac:chgData name="Jamie Farrar" userId="811697d4-882e-4a00-b0a3-7842ab0010c1" providerId="ADAL" clId="{F6401524-0FC2-CD40-8C0C-3009AB28084E}" dt="2024-06-03T18:51:19.842" v="1906"/>
          <ac:grpSpMkLst>
            <pc:docMk/>
            <pc:sldMk cId="422984108" sldId="284"/>
            <ac:grpSpMk id="39" creationId="{AD413A10-3D0A-8094-0811-A5392CBD9514}"/>
          </ac:grpSpMkLst>
        </pc:grpChg>
        <pc:grpChg chg="mod">
          <ac:chgData name="Jamie Farrar" userId="811697d4-882e-4a00-b0a3-7842ab0010c1" providerId="ADAL" clId="{F6401524-0FC2-CD40-8C0C-3009AB28084E}" dt="2024-06-03T18:51:19.842" v="1906"/>
          <ac:grpSpMkLst>
            <pc:docMk/>
            <pc:sldMk cId="422984108" sldId="284"/>
            <ac:grpSpMk id="40" creationId="{1FEEE585-764A-0DE5-02B2-A6D0AC3F56EB}"/>
          </ac:grpSpMkLst>
        </pc:grpChg>
        <pc:grpChg chg="mod">
          <ac:chgData name="Jamie Farrar" userId="811697d4-882e-4a00-b0a3-7842ab0010c1" providerId="ADAL" clId="{F6401524-0FC2-CD40-8C0C-3009AB28084E}" dt="2024-06-03T18:51:19.842" v="1906"/>
          <ac:grpSpMkLst>
            <pc:docMk/>
            <pc:sldMk cId="422984108" sldId="284"/>
            <ac:grpSpMk id="41" creationId="{58D3760F-E6D1-4541-0170-482A4B182563}"/>
          </ac:grpSpMkLst>
        </pc:grpChg>
        <pc:grpChg chg="mod">
          <ac:chgData name="Jamie Farrar" userId="811697d4-882e-4a00-b0a3-7842ab0010c1" providerId="ADAL" clId="{F6401524-0FC2-CD40-8C0C-3009AB28084E}" dt="2024-06-03T18:51:19.842" v="1906"/>
          <ac:grpSpMkLst>
            <pc:docMk/>
            <pc:sldMk cId="422984108" sldId="284"/>
            <ac:grpSpMk id="42" creationId="{478508A9-DCC1-62D9-5D1B-D58664271CD4}"/>
          </ac:grpSpMkLst>
        </pc:grpChg>
        <pc:grpChg chg="mod">
          <ac:chgData name="Jamie Farrar" userId="811697d4-882e-4a00-b0a3-7842ab0010c1" providerId="ADAL" clId="{F6401524-0FC2-CD40-8C0C-3009AB28084E}" dt="2024-06-03T18:51:19.842" v="1906"/>
          <ac:grpSpMkLst>
            <pc:docMk/>
            <pc:sldMk cId="422984108" sldId="284"/>
            <ac:grpSpMk id="43" creationId="{B59296B0-9F0E-3F97-820F-616EF69E8757}"/>
          </ac:grpSpMkLst>
        </pc:grpChg>
        <pc:grpChg chg="mod">
          <ac:chgData name="Jamie Farrar" userId="811697d4-882e-4a00-b0a3-7842ab0010c1" providerId="ADAL" clId="{F6401524-0FC2-CD40-8C0C-3009AB28084E}" dt="2024-06-03T18:51:19.842" v="1906"/>
          <ac:grpSpMkLst>
            <pc:docMk/>
            <pc:sldMk cId="422984108" sldId="284"/>
            <ac:grpSpMk id="44" creationId="{3CF9DC37-DB48-188D-2786-80041A88D0F5}"/>
          </ac:grpSpMkLst>
        </pc:grpChg>
        <pc:grpChg chg="mod">
          <ac:chgData name="Jamie Farrar" userId="811697d4-882e-4a00-b0a3-7842ab0010c1" providerId="ADAL" clId="{F6401524-0FC2-CD40-8C0C-3009AB28084E}" dt="2024-06-03T18:51:19.842" v="1906"/>
          <ac:grpSpMkLst>
            <pc:docMk/>
            <pc:sldMk cId="422984108" sldId="284"/>
            <ac:grpSpMk id="45" creationId="{54A0D17F-6729-2F69-0F88-AE5D5D58C54B}"/>
          </ac:grpSpMkLst>
        </pc:grpChg>
        <pc:grpChg chg="mod">
          <ac:chgData name="Jamie Farrar" userId="811697d4-882e-4a00-b0a3-7842ab0010c1" providerId="ADAL" clId="{F6401524-0FC2-CD40-8C0C-3009AB28084E}" dt="2024-06-03T18:51:19.842" v="1906"/>
          <ac:grpSpMkLst>
            <pc:docMk/>
            <pc:sldMk cId="422984108" sldId="284"/>
            <ac:grpSpMk id="46" creationId="{194892DE-753C-C927-4A55-DD1311751024}"/>
          </ac:grpSpMkLst>
        </pc:grpChg>
        <pc:grpChg chg="mod">
          <ac:chgData name="Jamie Farrar" userId="811697d4-882e-4a00-b0a3-7842ab0010c1" providerId="ADAL" clId="{F6401524-0FC2-CD40-8C0C-3009AB28084E}" dt="2024-06-03T18:51:19.842" v="1906"/>
          <ac:grpSpMkLst>
            <pc:docMk/>
            <pc:sldMk cId="422984108" sldId="284"/>
            <ac:grpSpMk id="47" creationId="{093E2DF0-023D-DF19-1F30-103527D5EFD5}"/>
          </ac:grpSpMkLst>
        </pc:grpChg>
        <pc:grpChg chg="mod">
          <ac:chgData name="Jamie Farrar" userId="811697d4-882e-4a00-b0a3-7842ab0010c1" providerId="ADAL" clId="{F6401524-0FC2-CD40-8C0C-3009AB28084E}" dt="2024-06-03T18:51:19.842" v="1906"/>
          <ac:grpSpMkLst>
            <pc:docMk/>
            <pc:sldMk cId="422984108" sldId="284"/>
            <ac:grpSpMk id="48" creationId="{A6DAC471-148D-C6CF-A599-4DDF013ECF00}"/>
          </ac:grpSpMkLst>
        </pc:grpChg>
        <pc:grpChg chg="mod">
          <ac:chgData name="Jamie Farrar" userId="811697d4-882e-4a00-b0a3-7842ab0010c1" providerId="ADAL" clId="{F6401524-0FC2-CD40-8C0C-3009AB28084E}" dt="2024-06-03T18:51:19.842" v="1906"/>
          <ac:grpSpMkLst>
            <pc:docMk/>
            <pc:sldMk cId="422984108" sldId="284"/>
            <ac:grpSpMk id="49" creationId="{3A2A7C05-4230-17F7-FD6C-108F6D8C5E35}"/>
          </ac:grpSpMkLst>
        </pc:grpChg>
        <pc:grpChg chg="mod">
          <ac:chgData name="Jamie Farrar" userId="811697d4-882e-4a00-b0a3-7842ab0010c1" providerId="ADAL" clId="{F6401524-0FC2-CD40-8C0C-3009AB28084E}" dt="2024-06-03T18:51:19.842" v="1906"/>
          <ac:grpSpMkLst>
            <pc:docMk/>
            <pc:sldMk cId="422984108" sldId="284"/>
            <ac:grpSpMk id="50" creationId="{7546DDDB-B12F-056C-CA0D-340A9F6854F7}"/>
          </ac:grpSpMkLst>
        </pc:grpChg>
        <pc:grpChg chg="mod">
          <ac:chgData name="Jamie Farrar" userId="811697d4-882e-4a00-b0a3-7842ab0010c1" providerId="ADAL" clId="{F6401524-0FC2-CD40-8C0C-3009AB28084E}" dt="2024-06-03T18:51:19.842" v="1906"/>
          <ac:grpSpMkLst>
            <pc:docMk/>
            <pc:sldMk cId="422984108" sldId="284"/>
            <ac:grpSpMk id="51" creationId="{67240232-E467-4EEC-6C3C-615C9459D489}"/>
          </ac:grpSpMkLst>
        </pc:grpChg>
        <pc:grpChg chg="mod">
          <ac:chgData name="Jamie Farrar" userId="811697d4-882e-4a00-b0a3-7842ab0010c1" providerId="ADAL" clId="{F6401524-0FC2-CD40-8C0C-3009AB28084E}" dt="2024-06-03T18:51:19.842" v="1906"/>
          <ac:grpSpMkLst>
            <pc:docMk/>
            <pc:sldMk cId="422984108" sldId="284"/>
            <ac:grpSpMk id="52" creationId="{4BD4C1D6-E53B-7D7F-95CD-7F884FEA6C1A}"/>
          </ac:grpSpMkLst>
        </pc:grpChg>
        <pc:grpChg chg="mod">
          <ac:chgData name="Jamie Farrar" userId="811697d4-882e-4a00-b0a3-7842ab0010c1" providerId="ADAL" clId="{F6401524-0FC2-CD40-8C0C-3009AB28084E}" dt="2024-06-03T18:51:19.842" v="1906"/>
          <ac:grpSpMkLst>
            <pc:docMk/>
            <pc:sldMk cId="422984108" sldId="284"/>
            <ac:grpSpMk id="53" creationId="{DD750000-C929-DE8B-2EA7-83987B4AB4D6}"/>
          </ac:grpSpMkLst>
        </pc:grpChg>
        <pc:grpChg chg="mod">
          <ac:chgData name="Jamie Farrar" userId="811697d4-882e-4a00-b0a3-7842ab0010c1" providerId="ADAL" clId="{F6401524-0FC2-CD40-8C0C-3009AB28084E}" dt="2024-06-03T18:51:19.842" v="1906"/>
          <ac:grpSpMkLst>
            <pc:docMk/>
            <pc:sldMk cId="422984108" sldId="284"/>
            <ac:grpSpMk id="54" creationId="{6048A2A1-7120-E048-3BBD-B3B99924C846}"/>
          </ac:grpSpMkLst>
        </pc:grpChg>
        <pc:grpChg chg="mod">
          <ac:chgData name="Jamie Farrar" userId="811697d4-882e-4a00-b0a3-7842ab0010c1" providerId="ADAL" clId="{F6401524-0FC2-CD40-8C0C-3009AB28084E}" dt="2024-06-03T18:51:19.842" v="1906"/>
          <ac:grpSpMkLst>
            <pc:docMk/>
            <pc:sldMk cId="422984108" sldId="284"/>
            <ac:grpSpMk id="84" creationId="{C1664A3D-A416-ED48-3467-382EDA13A7B1}"/>
          </ac:grpSpMkLst>
        </pc:grpChg>
        <pc:grpChg chg="mod">
          <ac:chgData name="Jamie Farrar" userId="811697d4-882e-4a00-b0a3-7842ab0010c1" providerId="ADAL" clId="{F6401524-0FC2-CD40-8C0C-3009AB28084E}" dt="2024-06-03T18:51:19.842" v="1906"/>
          <ac:grpSpMkLst>
            <pc:docMk/>
            <pc:sldMk cId="422984108" sldId="284"/>
            <ac:grpSpMk id="85" creationId="{1A50CDEC-65E1-EF14-9D4C-F463F922E0C6}"/>
          </ac:grpSpMkLst>
        </pc:grpChg>
        <pc:grpChg chg="mod">
          <ac:chgData name="Jamie Farrar" userId="811697d4-882e-4a00-b0a3-7842ab0010c1" providerId="ADAL" clId="{F6401524-0FC2-CD40-8C0C-3009AB28084E}" dt="2024-06-03T18:51:19.842" v="1906"/>
          <ac:grpSpMkLst>
            <pc:docMk/>
            <pc:sldMk cId="422984108" sldId="284"/>
            <ac:grpSpMk id="173" creationId="{67D00039-1E88-C141-E783-22C0A3E506C4}"/>
          </ac:grpSpMkLst>
        </pc:grpChg>
        <pc:grpChg chg="mod">
          <ac:chgData name="Jamie Farrar" userId="811697d4-882e-4a00-b0a3-7842ab0010c1" providerId="ADAL" clId="{F6401524-0FC2-CD40-8C0C-3009AB28084E}" dt="2024-06-03T18:51:19.842" v="1906"/>
          <ac:grpSpMkLst>
            <pc:docMk/>
            <pc:sldMk cId="422984108" sldId="284"/>
            <ac:grpSpMk id="174" creationId="{30679B95-D571-7766-C594-B4134101A63A}"/>
          </ac:grpSpMkLst>
        </pc:grpChg>
        <pc:grpChg chg="mod">
          <ac:chgData name="Jamie Farrar" userId="811697d4-882e-4a00-b0a3-7842ab0010c1" providerId="ADAL" clId="{F6401524-0FC2-CD40-8C0C-3009AB28084E}" dt="2024-06-03T18:51:19.842" v="1906"/>
          <ac:grpSpMkLst>
            <pc:docMk/>
            <pc:sldMk cId="422984108" sldId="284"/>
            <ac:grpSpMk id="175" creationId="{F6268AD5-EBB5-37CC-30A3-D066F89F940F}"/>
          </ac:grpSpMkLst>
        </pc:grpChg>
        <pc:picChg chg="add mod modCrop">
          <ac:chgData name="Jamie Farrar" userId="811697d4-882e-4a00-b0a3-7842ab0010c1" providerId="ADAL" clId="{F6401524-0FC2-CD40-8C0C-3009AB28084E}" dt="2024-06-03T19:02:19.471" v="1956" actId="14100"/>
          <ac:picMkLst>
            <pc:docMk/>
            <pc:sldMk cId="422984108" sldId="284"/>
            <ac:picMk id="12" creationId="{6EBAC59D-7E8C-5A83-B80A-5C94C1BF5189}"/>
          </ac:picMkLst>
        </pc:picChg>
        <pc:cxnChg chg="mod">
          <ac:chgData name="Jamie Farrar" userId="811697d4-882e-4a00-b0a3-7842ab0010c1" providerId="ADAL" clId="{F6401524-0FC2-CD40-8C0C-3009AB28084E}" dt="2024-06-03T18:53:24.814" v="1918" actId="478"/>
          <ac:cxnSpMkLst>
            <pc:docMk/>
            <pc:sldMk cId="422984108" sldId="284"/>
            <ac:cxnSpMk id="55" creationId="{F1675D5D-58EA-1BE1-90E2-09204A61669A}"/>
          </ac:cxnSpMkLst>
        </pc:cxnChg>
        <pc:cxnChg chg="mod">
          <ac:chgData name="Jamie Farrar" userId="811697d4-882e-4a00-b0a3-7842ab0010c1" providerId="ADAL" clId="{F6401524-0FC2-CD40-8C0C-3009AB28084E}" dt="2024-06-03T18:53:24.814" v="1918" actId="478"/>
          <ac:cxnSpMkLst>
            <pc:docMk/>
            <pc:sldMk cId="422984108" sldId="284"/>
            <ac:cxnSpMk id="56" creationId="{0D6F803E-9223-A530-D462-7A3CE7FF59F5}"/>
          </ac:cxnSpMkLst>
        </pc:cxnChg>
        <pc:cxnChg chg="mod">
          <ac:chgData name="Jamie Farrar" userId="811697d4-882e-4a00-b0a3-7842ab0010c1" providerId="ADAL" clId="{F6401524-0FC2-CD40-8C0C-3009AB28084E}" dt="2024-06-03T18:53:24.814" v="1918" actId="478"/>
          <ac:cxnSpMkLst>
            <pc:docMk/>
            <pc:sldMk cId="422984108" sldId="284"/>
            <ac:cxnSpMk id="57" creationId="{36449C4A-22E1-BC45-1620-F5A6DBC111E8}"/>
          </ac:cxnSpMkLst>
        </pc:cxnChg>
        <pc:cxnChg chg="mod">
          <ac:chgData name="Jamie Farrar" userId="811697d4-882e-4a00-b0a3-7842ab0010c1" providerId="ADAL" clId="{F6401524-0FC2-CD40-8C0C-3009AB28084E}" dt="2024-06-03T18:53:24.814" v="1918" actId="478"/>
          <ac:cxnSpMkLst>
            <pc:docMk/>
            <pc:sldMk cId="422984108" sldId="284"/>
            <ac:cxnSpMk id="58" creationId="{94956647-5FE2-BA7A-1C3D-5FD8599268EA}"/>
          </ac:cxnSpMkLst>
        </pc:cxnChg>
        <pc:cxnChg chg="mod">
          <ac:chgData name="Jamie Farrar" userId="811697d4-882e-4a00-b0a3-7842ab0010c1" providerId="ADAL" clId="{F6401524-0FC2-CD40-8C0C-3009AB28084E}" dt="2024-06-03T18:53:24.814" v="1918" actId="478"/>
          <ac:cxnSpMkLst>
            <pc:docMk/>
            <pc:sldMk cId="422984108" sldId="284"/>
            <ac:cxnSpMk id="59" creationId="{ADCAE9EE-D33B-7482-E100-C3DC1A4D3DDD}"/>
          </ac:cxnSpMkLst>
        </pc:cxnChg>
        <pc:cxnChg chg="mod">
          <ac:chgData name="Jamie Farrar" userId="811697d4-882e-4a00-b0a3-7842ab0010c1" providerId="ADAL" clId="{F6401524-0FC2-CD40-8C0C-3009AB28084E}" dt="2024-06-03T18:53:24.814" v="1918" actId="478"/>
          <ac:cxnSpMkLst>
            <pc:docMk/>
            <pc:sldMk cId="422984108" sldId="284"/>
            <ac:cxnSpMk id="60" creationId="{6B490D14-32A6-63E3-217F-5BD340E291D5}"/>
          </ac:cxnSpMkLst>
        </pc:cxnChg>
        <pc:cxnChg chg="mod">
          <ac:chgData name="Jamie Farrar" userId="811697d4-882e-4a00-b0a3-7842ab0010c1" providerId="ADAL" clId="{F6401524-0FC2-CD40-8C0C-3009AB28084E}" dt="2024-06-03T18:53:24.814" v="1918" actId="478"/>
          <ac:cxnSpMkLst>
            <pc:docMk/>
            <pc:sldMk cId="422984108" sldId="284"/>
            <ac:cxnSpMk id="61" creationId="{411FEC1F-05BA-6A2E-FB0D-C4A35F66484B}"/>
          </ac:cxnSpMkLst>
        </pc:cxnChg>
        <pc:cxnChg chg="mod">
          <ac:chgData name="Jamie Farrar" userId="811697d4-882e-4a00-b0a3-7842ab0010c1" providerId="ADAL" clId="{F6401524-0FC2-CD40-8C0C-3009AB28084E}" dt="2024-06-03T18:53:24.814" v="1918" actId="478"/>
          <ac:cxnSpMkLst>
            <pc:docMk/>
            <pc:sldMk cId="422984108" sldId="284"/>
            <ac:cxnSpMk id="62" creationId="{F59A30E1-77A5-494C-5101-595D9433AFCC}"/>
          </ac:cxnSpMkLst>
        </pc:cxnChg>
        <pc:cxnChg chg="mod">
          <ac:chgData name="Jamie Farrar" userId="811697d4-882e-4a00-b0a3-7842ab0010c1" providerId="ADAL" clId="{F6401524-0FC2-CD40-8C0C-3009AB28084E}" dt="2024-06-03T18:53:24.814" v="1918" actId="478"/>
          <ac:cxnSpMkLst>
            <pc:docMk/>
            <pc:sldMk cId="422984108" sldId="284"/>
            <ac:cxnSpMk id="63" creationId="{BEB9D743-C328-89A9-1531-1F1917FB69C9}"/>
          </ac:cxnSpMkLst>
        </pc:cxnChg>
        <pc:cxnChg chg="mod">
          <ac:chgData name="Jamie Farrar" userId="811697d4-882e-4a00-b0a3-7842ab0010c1" providerId="ADAL" clId="{F6401524-0FC2-CD40-8C0C-3009AB28084E}" dt="2024-06-03T18:53:24.814" v="1918" actId="478"/>
          <ac:cxnSpMkLst>
            <pc:docMk/>
            <pc:sldMk cId="422984108" sldId="284"/>
            <ac:cxnSpMk id="64" creationId="{19D773BF-B1DD-13C4-3595-C94F90677C9E}"/>
          </ac:cxnSpMkLst>
        </pc:cxnChg>
        <pc:cxnChg chg="mod">
          <ac:chgData name="Jamie Farrar" userId="811697d4-882e-4a00-b0a3-7842ab0010c1" providerId="ADAL" clId="{F6401524-0FC2-CD40-8C0C-3009AB28084E}" dt="2024-06-03T18:53:24.814" v="1918" actId="478"/>
          <ac:cxnSpMkLst>
            <pc:docMk/>
            <pc:sldMk cId="422984108" sldId="284"/>
            <ac:cxnSpMk id="65" creationId="{5A9813CB-8B06-3CDB-4CA0-B4FBB67F6D3A}"/>
          </ac:cxnSpMkLst>
        </pc:cxnChg>
        <pc:cxnChg chg="mod">
          <ac:chgData name="Jamie Farrar" userId="811697d4-882e-4a00-b0a3-7842ab0010c1" providerId="ADAL" clId="{F6401524-0FC2-CD40-8C0C-3009AB28084E}" dt="2024-06-03T18:53:24.814" v="1918" actId="478"/>
          <ac:cxnSpMkLst>
            <pc:docMk/>
            <pc:sldMk cId="422984108" sldId="284"/>
            <ac:cxnSpMk id="66" creationId="{DEE62BBF-A33D-0935-8B68-8D0A4BFCDD2F}"/>
          </ac:cxnSpMkLst>
        </pc:cxnChg>
        <pc:cxnChg chg="mod">
          <ac:chgData name="Jamie Farrar" userId="811697d4-882e-4a00-b0a3-7842ab0010c1" providerId="ADAL" clId="{F6401524-0FC2-CD40-8C0C-3009AB28084E}" dt="2024-06-03T18:53:24.814" v="1918" actId="478"/>
          <ac:cxnSpMkLst>
            <pc:docMk/>
            <pc:sldMk cId="422984108" sldId="284"/>
            <ac:cxnSpMk id="67" creationId="{546EF055-01FD-C67D-B09F-E9B56187B8B0}"/>
          </ac:cxnSpMkLst>
        </pc:cxnChg>
        <pc:cxnChg chg="mod">
          <ac:chgData name="Jamie Farrar" userId="811697d4-882e-4a00-b0a3-7842ab0010c1" providerId="ADAL" clId="{F6401524-0FC2-CD40-8C0C-3009AB28084E}" dt="2024-06-03T18:53:24.814" v="1918" actId="478"/>
          <ac:cxnSpMkLst>
            <pc:docMk/>
            <pc:sldMk cId="422984108" sldId="284"/>
            <ac:cxnSpMk id="68" creationId="{19089231-2A33-DCF3-BA4F-78CCAB362F08}"/>
          </ac:cxnSpMkLst>
        </pc:cxnChg>
        <pc:cxnChg chg="mod">
          <ac:chgData name="Jamie Farrar" userId="811697d4-882e-4a00-b0a3-7842ab0010c1" providerId="ADAL" clId="{F6401524-0FC2-CD40-8C0C-3009AB28084E}" dt="2024-06-03T18:53:24.814" v="1918" actId="478"/>
          <ac:cxnSpMkLst>
            <pc:docMk/>
            <pc:sldMk cId="422984108" sldId="284"/>
            <ac:cxnSpMk id="69" creationId="{CFBCB08B-17B0-D66F-DB50-4CBFBEF96D51}"/>
          </ac:cxnSpMkLst>
        </pc:cxnChg>
        <pc:cxnChg chg="mod">
          <ac:chgData name="Jamie Farrar" userId="811697d4-882e-4a00-b0a3-7842ab0010c1" providerId="ADAL" clId="{F6401524-0FC2-CD40-8C0C-3009AB28084E}" dt="2024-06-03T18:53:24.814" v="1918" actId="478"/>
          <ac:cxnSpMkLst>
            <pc:docMk/>
            <pc:sldMk cId="422984108" sldId="284"/>
            <ac:cxnSpMk id="70" creationId="{92DC7D1D-59DF-0DD8-8D67-88F093B57B01}"/>
          </ac:cxnSpMkLst>
        </pc:cxnChg>
        <pc:cxnChg chg="mod">
          <ac:chgData name="Jamie Farrar" userId="811697d4-882e-4a00-b0a3-7842ab0010c1" providerId="ADAL" clId="{F6401524-0FC2-CD40-8C0C-3009AB28084E}" dt="2024-06-03T18:53:24.814" v="1918" actId="478"/>
          <ac:cxnSpMkLst>
            <pc:docMk/>
            <pc:sldMk cId="422984108" sldId="284"/>
            <ac:cxnSpMk id="71" creationId="{CE98A6EB-D44C-2B76-18DD-58F5301E802A}"/>
          </ac:cxnSpMkLst>
        </pc:cxnChg>
        <pc:cxnChg chg="mod">
          <ac:chgData name="Jamie Farrar" userId="811697d4-882e-4a00-b0a3-7842ab0010c1" providerId="ADAL" clId="{F6401524-0FC2-CD40-8C0C-3009AB28084E}" dt="2024-06-03T18:53:24.814" v="1918" actId="478"/>
          <ac:cxnSpMkLst>
            <pc:docMk/>
            <pc:sldMk cId="422984108" sldId="284"/>
            <ac:cxnSpMk id="72" creationId="{E9627BF5-B522-FA0C-CB06-B024D47896EB}"/>
          </ac:cxnSpMkLst>
        </pc:cxnChg>
        <pc:cxnChg chg="mod">
          <ac:chgData name="Jamie Farrar" userId="811697d4-882e-4a00-b0a3-7842ab0010c1" providerId="ADAL" clId="{F6401524-0FC2-CD40-8C0C-3009AB28084E}" dt="2024-06-03T18:53:24.814" v="1918" actId="478"/>
          <ac:cxnSpMkLst>
            <pc:docMk/>
            <pc:sldMk cId="422984108" sldId="284"/>
            <ac:cxnSpMk id="73" creationId="{EA42A86D-027C-A422-C445-1F30FE7AFD34}"/>
          </ac:cxnSpMkLst>
        </pc:cxnChg>
        <pc:cxnChg chg="mod">
          <ac:chgData name="Jamie Farrar" userId="811697d4-882e-4a00-b0a3-7842ab0010c1" providerId="ADAL" clId="{F6401524-0FC2-CD40-8C0C-3009AB28084E}" dt="2024-06-03T18:53:24.814" v="1918" actId="478"/>
          <ac:cxnSpMkLst>
            <pc:docMk/>
            <pc:sldMk cId="422984108" sldId="284"/>
            <ac:cxnSpMk id="74" creationId="{D067012D-636C-A301-1361-0A6661E24C95}"/>
          </ac:cxnSpMkLst>
        </pc:cxnChg>
        <pc:cxnChg chg="mod">
          <ac:chgData name="Jamie Farrar" userId="811697d4-882e-4a00-b0a3-7842ab0010c1" providerId="ADAL" clId="{F6401524-0FC2-CD40-8C0C-3009AB28084E}" dt="2024-06-03T18:53:24.814" v="1918" actId="478"/>
          <ac:cxnSpMkLst>
            <pc:docMk/>
            <pc:sldMk cId="422984108" sldId="284"/>
            <ac:cxnSpMk id="75" creationId="{A7C802D0-4B73-B228-884C-5AD682B5ACBC}"/>
          </ac:cxnSpMkLst>
        </pc:cxnChg>
        <pc:cxnChg chg="mod">
          <ac:chgData name="Jamie Farrar" userId="811697d4-882e-4a00-b0a3-7842ab0010c1" providerId="ADAL" clId="{F6401524-0FC2-CD40-8C0C-3009AB28084E}" dt="2024-06-03T18:53:24.814" v="1918" actId="478"/>
          <ac:cxnSpMkLst>
            <pc:docMk/>
            <pc:sldMk cId="422984108" sldId="284"/>
            <ac:cxnSpMk id="76" creationId="{B26EA209-6531-E1EA-56FD-5F2CC2C5F41B}"/>
          </ac:cxnSpMkLst>
        </pc:cxnChg>
        <pc:cxnChg chg="mod">
          <ac:chgData name="Jamie Farrar" userId="811697d4-882e-4a00-b0a3-7842ab0010c1" providerId="ADAL" clId="{F6401524-0FC2-CD40-8C0C-3009AB28084E}" dt="2024-06-03T18:53:24.814" v="1918" actId="478"/>
          <ac:cxnSpMkLst>
            <pc:docMk/>
            <pc:sldMk cId="422984108" sldId="284"/>
            <ac:cxnSpMk id="77" creationId="{E47AA9EA-B691-AF85-7186-A68CDA27D99A}"/>
          </ac:cxnSpMkLst>
        </pc:cxnChg>
        <pc:cxnChg chg="mod">
          <ac:chgData name="Jamie Farrar" userId="811697d4-882e-4a00-b0a3-7842ab0010c1" providerId="ADAL" clId="{F6401524-0FC2-CD40-8C0C-3009AB28084E}" dt="2024-06-03T18:53:24.814" v="1918" actId="478"/>
          <ac:cxnSpMkLst>
            <pc:docMk/>
            <pc:sldMk cId="422984108" sldId="284"/>
            <ac:cxnSpMk id="78" creationId="{016011CC-7E5D-3A28-6657-7E56A640E7A7}"/>
          </ac:cxnSpMkLst>
        </pc:cxnChg>
        <pc:cxnChg chg="mod">
          <ac:chgData name="Jamie Farrar" userId="811697d4-882e-4a00-b0a3-7842ab0010c1" providerId="ADAL" clId="{F6401524-0FC2-CD40-8C0C-3009AB28084E}" dt="2024-06-03T18:53:24.814" v="1918" actId="478"/>
          <ac:cxnSpMkLst>
            <pc:docMk/>
            <pc:sldMk cId="422984108" sldId="284"/>
            <ac:cxnSpMk id="79" creationId="{34246D08-3510-55EF-8C95-82C685E229F3}"/>
          </ac:cxnSpMkLst>
        </pc:cxnChg>
        <pc:cxnChg chg="mod">
          <ac:chgData name="Jamie Farrar" userId="811697d4-882e-4a00-b0a3-7842ab0010c1" providerId="ADAL" clId="{F6401524-0FC2-CD40-8C0C-3009AB28084E}" dt="2024-06-03T18:53:24.814" v="1918" actId="478"/>
          <ac:cxnSpMkLst>
            <pc:docMk/>
            <pc:sldMk cId="422984108" sldId="284"/>
            <ac:cxnSpMk id="80" creationId="{3303BA73-5779-011A-6DD6-CCC1831EC6C0}"/>
          </ac:cxnSpMkLst>
        </pc:cxnChg>
        <pc:cxnChg chg="mod">
          <ac:chgData name="Jamie Farrar" userId="811697d4-882e-4a00-b0a3-7842ab0010c1" providerId="ADAL" clId="{F6401524-0FC2-CD40-8C0C-3009AB28084E}" dt="2024-06-03T18:53:24.814" v="1918" actId="478"/>
          <ac:cxnSpMkLst>
            <pc:docMk/>
            <pc:sldMk cId="422984108" sldId="284"/>
            <ac:cxnSpMk id="81" creationId="{CD5E8A18-7CB0-4B2E-0F82-2787E178DC63}"/>
          </ac:cxnSpMkLst>
        </pc:cxnChg>
        <pc:cxnChg chg="mod">
          <ac:chgData name="Jamie Farrar" userId="811697d4-882e-4a00-b0a3-7842ab0010c1" providerId="ADAL" clId="{F6401524-0FC2-CD40-8C0C-3009AB28084E}" dt="2024-06-03T18:53:24.814" v="1918" actId="478"/>
          <ac:cxnSpMkLst>
            <pc:docMk/>
            <pc:sldMk cId="422984108" sldId="284"/>
            <ac:cxnSpMk id="82" creationId="{E6CF5DD2-A6DD-B987-3365-214367180BE6}"/>
          </ac:cxnSpMkLst>
        </pc:cxnChg>
        <pc:cxnChg chg="mod">
          <ac:chgData name="Jamie Farrar" userId="811697d4-882e-4a00-b0a3-7842ab0010c1" providerId="ADAL" clId="{F6401524-0FC2-CD40-8C0C-3009AB28084E}" dt="2024-06-03T18:53:24.814" v="1918" actId="478"/>
          <ac:cxnSpMkLst>
            <pc:docMk/>
            <pc:sldMk cId="422984108" sldId="284"/>
            <ac:cxnSpMk id="83" creationId="{D934A735-AA57-9B22-1BE2-FB80B5A44F9F}"/>
          </ac:cxnSpMkLst>
        </pc:cxnChg>
        <pc:cxnChg chg="mod">
          <ac:chgData name="Jamie Farrar" userId="811697d4-882e-4a00-b0a3-7842ab0010c1" providerId="ADAL" clId="{F6401524-0FC2-CD40-8C0C-3009AB28084E}" dt="2024-06-03T18:53:24.814" v="1918" actId="478"/>
          <ac:cxnSpMkLst>
            <pc:docMk/>
            <pc:sldMk cId="422984108" sldId="284"/>
            <ac:cxnSpMk id="86" creationId="{DEC0491E-97A4-6127-85C3-A8616398CE44}"/>
          </ac:cxnSpMkLst>
        </pc:cxnChg>
        <pc:cxnChg chg="mod">
          <ac:chgData name="Jamie Farrar" userId="811697d4-882e-4a00-b0a3-7842ab0010c1" providerId="ADAL" clId="{F6401524-0FC2-CD40-8C0C-3009AB28084E}" dt="2024-06-03T18:53:24.814" v="1918" actId="478"/>
          <ac:cxnSpMkLst>
            <pc:docMk/>
            <pc:sldMk cId="422984108" sldId="284"/>
            <ac:cxnSpMk id="87" creationId="{355C2C8E-2213-BE9E-1E56-7A844CB7CC2D}"/>
          </ac:cxnSpMkLst>
        </pc:cxnChg>
        <pc:cxnChg chg="mod">
          <ac:chgData name="Jamie Farrar" userId="811697d4-882e-4a00-b0a3-7842ab0010c1" providerId="ADAL" clId="{F6401524-0FC2-CD40-8C0C-3009AB28084E}" dt="2024-06-03T18:53:24.814" v="1918" actId="478"/>
          <ac:cxnSpMkLst>
            <pc:docMk/>
            <pc:sldMk cId="422984108" sldId="284"/>
            <ac:cxnSpMk id="88" creationId="{BE9D8B0D-41DF-64A9-127A-F204F19DB42D}"/>
          </ac:cxnSpMkLst>
        </pc:cxnChg>
        <pc:cxnChg chg="mod">
          <ac:chgData name="Jamie Farrar" userId="811697d4-882e-4a00-b0a3-7842ab0010c1" providerId="ADAL" clId="{F6401524-0FC2-CD40-8C0C-3009AB28084E}" dt="2024-06-03T18:53:24.814" v="1918" actId="478"/>
          <ac:cxnSpMkLst>
            <pc:docMk/>
            <pc:sldMk cId="422984108" sldId="284"/>
            <ac:cxnSpMk id="89" creationId="{074A266A-8545-30C8-47CF-D4F821D8823A}"/>
          </ac:cxnSpMkLst>
        </pc:cxnChg>
        <pc:cxnChg chg="mod">
          <ac:chgData name="Jamie Farrar" userId="811697d4-882e-4a00-b0a3-7842ab0010c1" providerId="ADAL" clId="{F6401524-0FC2-CD40-8C0C-3009AB28084E}" dt="2024-06-03T18:53:24.814" v="1918" actId="478"/>
          <ac:cxnSpMkLst>
            <pc:docMk/>
            <pc:sldMk cId="422984108" sldId="284"/>
            <ac:cxnSpMk id="90" creationId="{E297A685-DF0B-FC43-332B-A4A6A7A4B7B3}"/>
          </ac:cxnSpMkLst>
        </pc:cxnChg>
        <pc:cxnChg chg="mod">
          <ac:chgData name="Jamie Farrar" userId="811697d4-882e-4a00-b0a3-7842ab0010c1" providerId="ADAL" clId="{F6401524-0FC2-CD40-8C0C-3009AB28084E}" dt="2024-06-03T18:53:24.814" v="1918" actId="478"/>
          <ac:cxnSpMkLst>
            <pc:docMk/>
            <pc:sldMk cId="422984108" sldId="284"/>
            <ac:cxnSpMk id="91" creationId="{2A0A4A41-B863-F6FA-31ED-4F22245B6EFD}"/>
          </ac:cxnSpMkLst>
        </pc:cxnChg>
        <pc:cxnChg chg="mod">
          <ac:chgData name="Jamie Farrar" userId="811697d4-882e-4a00-b0a3-7842ab0010c1" providerId="ADAL" clId="{F6401524-0FC2-CD40-8C0C-3009AB28084E}" dt="2024-06-03T18:53:24.814" v="1918" actId="478"/>
          <ac:cxnSpMkLst>
            <pc:docMk/>
            <pc:sldMk cId="422984108" sldId="284"/>
            <ac:cxnSpMk id="92" creationId="{5393B90C-F179-8C3D-2007-9921D37F565A}"/>
          </ac:cxnSpMkLst>
        </pc:cxnChg>
        <pc:cxnChg chg="mod">
          <ac:chgData name="Jamie Farrar" userId="811697d4-882e-4a00-b0a3-7842ab0010c1" providerId="ADAL" clId="{F6401524-0FC2-CD40-8C0C-3009AB28084E}" dt="2024-06-03T18:53:24.814" v="1918" actId="478"/>
          <ac:cxnSpMkLst>
            <pc:docMk/>
            <pc:sldMk cId="422984108" sldId="284"/>
            <ac:cxnSpMk id="93" creationId="{F7827AD2-1080-728D-3D75-D4E1CBE5F2EF}"/>
          </ac:cxnSpMkLst>
        </pc:cxnChg>
        <pc:cxnChg chg="mod">
          <ac:chgData name="Jamie Farrar" userId="811697d4-882e-4a00-b0a3-7842ab0010c1" providerId="ADAL" clId="{F6401524-0FC2-CD40-8C0C-3009AB28084E}" dt="2024-06-03T18:53:24.814" v="1918" actId="478"/>
          <ac:cxnSpMkLst>
            <pc:docMk/>
            <pc:sldMk cId="422984108" sldId="284"/>
            <ac:cxnSpMk id="94" creationId="{0A15F7EC-8AF0-4B91-D782-CED7043E028C}"/>
          </ac:cxnSpMkLst>
        </pc:cxnChg>
        <pc:cxnChg chg="mod">
          <ac:chgData name="Jamie Farrar" userId="811697d4-882e-4a00-b0a3-7842ab0010c1" providerId="ADAL" clId="{F6401524-0FC2-CD40-8C0C-3009AB28084E}" dt="2024-06-03T18:53:24.814" v="1918" actId="478"/>
          <ac:cxnSpMkLst>
            <pc:docMk/>
            <pc:sldMk cId="422984108" sldId="284"/>
            <ac:cxnSpMk id="95" creationId="{C7C1AC23-18BD-78FB-8359-F14902034EE8}"/>
          </ac:cxnSpMkLst>
        </pc:cxnChg>
        <pc:cxnChg chg="mod">
          <ac:chgData name="Jamie Farrar" userId="811697d4-882e-4a00-b0a3-7842ab0010c1" providerId="ADAL" clId="{F6401524-0FC2-CD40-8C0C-3009AB28084E}" dt="2024-06-03T18:53:24.814" v="1918" actId="478"/>
          <ac:cxnSpMkLst>
            <pc:docMk/>
            <pc:sldMk cId="422984108" sldId="284"/>
            <ac:cxnSpMk id="96" creationId="{B33C9446-72DF-1CBA-5F93-E36DCD499671}"/>
          </ac:cxnSpMkLst>
        </pc:cxnChg>
        <pc:cxnChg chg="mod">
          <ac:chgData name="Jamie Farrar" userId="811697d4-882e-4a00-b0a3-7842ab0010c1" providerId="ADAL" clId="{F6401524-0FC2-CD40-8C0C-3009AB28084E}" dt="2024-06-03T18:53:24.814" v="1918" actId="478"/>
          <ac:cxnSpMkLst>
            <pc:docMk/>
            <pc:sldMk cId="422984108" sldId="284"/>
            <ac:cxnSpMk id="97" creationId="{644CD26B-EA7F-4E8F-3AAB-C4D1C307EC14}"/>
          </ac:cxnSpMkLst>
        </pc:cxnChg>
        <pc:cxnChg chg="mod">
          <ac:chgData name="Jamie Farrar" userId="811697d4-882e-4a00-b0a3-7842ab0010c1" providerId="ADAL" clId="{F6401524-0FC2-CD40-8C0C-3009AB28084E}" dt="2024-06-03T18:53:24.814" v="1918" actId="478"/>
          <ac:cxnSpMkLst>
            <pc:docMk/>
            <pc:sldMk cId="422984108" sldId="284"/>
            <ac:cxnSpMk id="98" creationId="{463E2C93-B27C-9912-6035-05286E52541F}"/>
          </ac:cxnSpMkLst>
        </pc:cxnChg>
        <pc:cxnChg chg="mod">
          <ac:chgData name="Jamie Farrar" userId="811697d4-882e-4a00-b0a3-7842ab0010c1" providerId="ADAL" clId="{F6401524-0FC2-CD40-8C0C-3009AB28084E}" dt="2024-06-03T18:53:24.814" v="1918" actId="478"/>
          <ac:cxnSpMkLst>
            <pc:docMk/>
            <pc:sldMk cId="422984108" sldId="284"/>
            <ac:cxnSpMk id="99" creationId="{D8862BA4-EA71-A7B3-61F0-4979CBFDDB55}"/>
          </ac:cxnSpMkLst>
        </pc:cxnChg>
        <pc:cxnChg chg="mod">
          <ac:chgData name="Jamie Farrar" userId="811697d4-882e-4a00-b0a3-7842ab0010c1" providerId="ADAL" clId="{F6401524-0FC2-CD40-8C0C-3009AB28084E}" dt="2024-06-03T18:53:24.814" v="1918" actId="478"/>
          <ac:cxnSpMkLst>
            <pc:docMk/>
            <pc:sldMk cId="422984108" sldId="284"/>
            <ac:cxnSpMk id="100" creationId="{CE3F67EA-6E8D-2ABB-5ECC-B8A7D18C1FDB}"/>
          </ac:cxnSpMkLst>
        </pc:cxnChg>
        <pc:cxnChg chg="mod">
          <ac:chgData name="Jamie Farrar" userId="811697d4-882e-4a00-b0a3-7842ab0010c1" providerId="ADAL" clId="{F6401524-0FC2-CD40-8C0C-3009AB28084E}" dt="2024-06-03T18:53:24.814" v="1918" actId="478"/>
          <ac:cxnSpMkLst>
            <pc:docMk/>
            <pc:sldMk cId="422984108" sldId="284"/>
            <ac:cxnSpMk id="101" creationId="{A22B56B2-A13B-3796-A8E3-027B490BBCF2}"/>
          </ac:cxnSpMkLst>
        </pc:cxnChg>
        <pc:cxnChg chg="mod">
          <ac:chgData name="Jamie Farrar" userId="811697d4-882e-4a00-b0a3-7842ab0010c1" providerId="ADAL" clId="{F6401524-0FC2-CD40-8C0C-3009AB28084E}" dt="2024-06-03T18:53:24.814" v="1918" actId="478"/>
          <ac:cxnSpMkLst>
            <pc:docMk/>
            <pc:sldMk cId="422984108" sldId="284"/>
            <ac:cxnSpMk id="102" creationId="{C40BDCB7-0436-F333-1DDA-E4CB92FB1108}"/>
          </ac:cxnSpMkLst>
        </pc:cxnChg>
        <pc:cxnChg chg="mod">
          <ac:chgData name="Jamie Farrar" userId="811697d4-882e-4a00-b0a3-7842ab0010c1" providerId="ADAL" clId="{F6401524-0FC2-CD40-8C0C-3009AB28084E}" dt="2024-06-03T18:53:24.814" v="1918" actId="478"/>
          <ac:cxnSpMkLst>
            <pc:docMk/>
            <pc:sldMk cId="422984108" sldId="284"/>
            <ac:cxnSpMk id="103" creationId="{5F3F9C87-538F-DE8D-88EB-CB168FC10F84}"/>
          </ac:cxnSpMkLst>
        </pc:cxnChg>
        <pc:cxnChg chg="mod">
          <ac:chgData name="Jamie Farrar" userId="811697d4-882e-4a00-b0a3-7842ab0010c1" providerId="ADAL" clId="{F6401524-0FC2-CD40-8C0C-3009AB28084E}" dt="2024-06-03T18:53:24.814" v="1918" actId="478"/>
          <ac:cxnSpMkLst>
            <pc:docMk/>
            <pc:sldMk cId="422984108" sldId="284"/>
            <ac:cxnSpMk id="104" creationId="{EA98C068-2873-CC41-DF5A-976C40BF20CA}"/>
          </ac:cxnSpMkLst>
        </pc:cxnChg>
        <pc:extLst>
          <p:ext xmlns:p="http://schemas.openxmlformats.org/presentationml/2006/main" uri="{D6D511B9-2390-475A-947B-AFAB55BFBCF1}">
            <pc226:cmChg xmlns:pc226="http://schemas.microsoft.com/office/powerpoint/2022/06/main/command" chg="">
              <pc226:chgData name="Jamie Farrar" userId="811697d4-882e-4a00-b0a3-7842ab0010c1" providerId="ADAL" clId="{F6401524-0FC2-CD40-8C0C-3009AB28084E}" dt="2024-06-11T21:00:56.098" v="2250"/>
              <pc2:cmMkLst xmlns:pc2="http://schemas.microsoft.com/office/powerpoint/2019/9/main/command">
                <pc:docMk/>
                <pc:sldMk cId="422984108" sldId="284"/>
                <pc2:cmMk id="{961E3A38-442A-492B-B182-93D2878BB039}"/>
              </pc2:cmMkLst>
              <pc226:cmRplyChg chg="add">
                <pc226:chgData name="Jamie Farrar" userId="811697d4-882e-4a00-b0a3-7842ab0010c1" providerId="ADAL" clId="{F6401524-0FC2-CD40-8C0C-3009AB28084E}" dt="2024-06-11T21:00:56.098" v="2250"/>
                <pc2:cmRplyMkLst xmlns:pc2="http://schemas.microsoft.com/office/powerpoint/2019/9/main/command">
                  <pc:docMk/>
                  <pc:sldMk cId="422984108" sldId="284"/>
                  <pc2:cmMk id="{961E3A38-442A-492B-B182-93D2878BB039}"/>
                  <pc2:cmRplyMk id="{F5D06B58-0760-1549-8834-9DE7F1D409FB}"/>
                </pc2:cmRplyMkLst>
              </pc226:cmRplyChg>
            </pc226:cmChg>
          </p:ext>
        </pc:extLst>
      </pc:sldChg>
      <pc:sldChg chg="modSp mod modClrScheme modCm chgLayout">
        <pc:chgData name="Jamie Farrar" userId="811697d4-882e-4a00-b0a3-7842ab0010c1" providerId="ADAL" clId="{F6401524-0FC2-CD40-8C0C-3009AB28084E}" dt="2024-06-12T16:07:59.906" v="2387"/>
        <pc:sldMkLst>
          <pc:docMk/>
          <pc:sldMk cId="2968577391" sldId="285"/>
        </pc:sldMkLst>
        <pc:spChg chg="mod ord">
          <ac:chgData name="Jamie Farrar" userId="811697d4-882e-4a00-b0a3-7842ab0010c1" providerId="ADAL" clId="{F6401524-0FC2-CD40-8C0C-3009AB28084E}" dt="2024-06-03T16:23:25.106" v="1797" actId="1076"/>
          <ac:spMkLst>
            <pc:docMk/>
            <pc:sldMk cId="2968577391" sldId="285"/>
            <ac:spMk id="2" creationId="{0A75FB01-E17A-1887-3DF8-6CB6C35834EB}"/>
          </ac:spMkLst>
        </pc:spChg>
        <pc:graphicFrameChg chg="mod modVis">
          <ac:chgData name="Jamie Farrar" userId="811697d4-882e-4a00-b0a3-7842ab0010c1" providerId="ADAL" clId="{F6401524-0FC2-CD40-8C0C-3009AB28084E}" dt="2024-05-31T15:29:14.217" v="792" actId="14430"/>
          <ac:graphicFrameMkLst>
            <pc:docMk/>
            <pc:sldMk cId="2968577391" sldId="285"/>
            <ac:graphicFrameMk id="5" creationId="{FD351861-68F6-24E8-6A58-556F336A7FF5}"/>
          </ac:graphicFrameMkLst>
        </pc:graphicFrameChg>
        <pc:extLst>
          <p:ext xmlns:p="http://schemas.openxmlformats.org/presentationml/2006/main" uri="{D6D511B9-2390-475A-947B-AFAB55BFBCF1}">
            <pc226:cmChg xmlns:pc226="http://schemas.microsoft.com/office/powerpoint/2022/06/main/command" chg="">
              <pc226:chgData name="Jamie Farrar" userId="811697d4-882e-4a00-b0a3-7842ab0010c1" providerId="ADAL" clId="{F6401524-0FC2-CD40-8C0C-3009AB28084E}" dt="2024-06-12T16:07:59.906" v="2387"/>
              <pc2:cmMkLst xmlns:pc2="http://schemas.microsoft.com/office/powerpoint/2019/9/main/command">
                <pc:docMk/>
                <pc:sldMk cId="2968577391" sldId="285"/>
                <pc2:cmMk id="{5D4440A4-C033-4BDB-B3C2-1D8367DC62EB}"/>
              </pc2:cmMkLst>
              <pc226:cmRplyChg chg="mod modRxn">
                <pc226:chgData name="Jamie Farrar" userId="811697d4-882e-4a00-b0a3-7842ab0010c1" providerId="ADAL" clId="{F6401524-0FC2-CD40-8C0C-3009AB28084E}" dt="2024-06-12T16:07:59.906" v="2387"/>
                <pc2:cmRplyMkLst xmlns:pc2="http://schemas.microsoft.com/office/powerpoint/2019/9/main/command">
                  <pc:docMk/>
                  <pc:sldMk cId="2968577391" sldId="285"/>
                  <pc2:cmMk id="{5D4440A4-C033-4BDB-B3C2-1D8367DC62EB}"/>
                  <pc2:cmRplyMk id="{5ED41D90-B3AE-4C49-9269-F06586E50207}"/>
                </pc2:cmRplyMkLst>
              </pc226:cmRplyChg>
            </pc226:cmChg>
          </p:ext>
        </pc:extLst>
      </pc:sldChg>
      <pc:sldChg chg="addSp delSp modSp mod modCm">
        <pc:chgData name="Jamie Farrar" userId="811697d4-882e-4a00-b0a3-7842ab0010c1" providerId="ADAL" clId="{F6401524-0FC2-CD40-8C0C-3009AB28084E}" dt="2024-06-12T16:08:13.193" v="2389"/>
        <pc:sldMkLst>
          <pc:docMk/>
          <pc:sldMk cId="1600944961" sldId="286"/>
        </pc:sldMkLst>
        <pc:spChg chg="mod">
          <ac:chgData name="Jamie Farrar" userId="811697d4-882e-4a00-b0a3-7842ab0010c1" providerId="ADAL" clId="{F6401524-0FC2-CD40-8C0C-3009AB28084E}" dt="2024-05-31T15:30:29.505" v="794" actId="113"/>
          <ac:spMkLst>
            <pc:docMk/>
            <pc:sldMk cId="1600944961" sldId="286"/>
            <ac:spMk id="2" creationId="{DFAD2969-7C9E-C3EA-BCA8-1A8C78FDA56B}"/>
          </ac:spMkLst>
        </pc:spChg>
        <pc:spChg chg="mod">
          <ac:chgData name="Jamie Farrar" userId="811697d4-882e-4a00-b0a3-7842ab0010c1" providerId="ADAL" clId="{F6401524-0FC2-CD40-8C0C-3009AB28084E}" dt="2024-06-10T16:07:49.485" v="2171" actId="207"/>
          <ac:spMkLst>
            <pc:docMk/>
            <pc:sldMk cId="1600944961" sldId="286"/>
            <ac:spMk id="3" creationId="{A8769544-591B-D5DC-862E-791F291A1575}"/>
          </ac:spMkLst>
        </pc:spChg>
        <pc:spChg chg="add mod">
          <ac:chgData name="Jamie Farrar" userId="811697d4-882e-4a00-b0a3-7842ab0010c1" providerId="ADAL" clId="{F6401524-0FC2-CD40-8C0C-3009AB28084E}" dt="2024-06-03T19:35:20.917" v="2105" actId="571"/>
          <ac:spMkLst>
            <pc:docMk/>
            <pc:sldMk cId="1600944961" sldId="286"/>
            <ac:spMk id="4" creationId="{856B3CD4-4A21-F51B-D263-B3DE15B69C00}"/>
          </ac:spMkLst>
        </pc:spChg>
        <pc:spChg chg="add del mod ord">
          <ac:chgData name="Jamie Farrar" userId="811697d4-882e-4a00-b0a3-7842ab0010c1" providerId="ADAL" clId="{F6401524-0FC2-CD40-8C0C-3009AB28084E}" dt="2024-06-03T19:35:16.448" v="2102" actId="478"/>
          <ac:spMkLst>
            <pc:docMk/>
            <pc:sldMk cId="1600944961" sldId="286"/>
            <ac:spMk id="5" creationId="{4EDCBCA2-B47A-C8A6-8F6B-D3F31387A92B}"/>
          </ac:spMkLst>
        </pc:spChg>
        <pc:spChg chg="add del mod ord">
          <ac:chgData name="Jamie Farrar" userId="811697d4-882e-4a00-b0a3-7842ab0010c1" providerId="ADAL" clId="{F6401524-0FC2-CD40-8C0C-3009AB28084E}" dt="2024-06-03T19:35:17.117" v="2103" actId="478"/>
          <ac:spMkLst>
            <pc:docMk/>
            <pc:sldMk cId="1600944961" sldId="286"/>
            <ac:spMk id="6" creationId="{5C21EC94-79BA-C5C3-A9B7-466969A5872A}"/>
          </ac:spMkLst>
        </pc:spChg>
        <pc:spChg chg="add mod">
          <ac:chgData name="Jamie Farrar" userId="811697d4-882e-4a00-b0a3-7842ab0010c1" providerId="ADAL" clId="{F6401524-0FC2-CD40-8C0C-3009AB28084E}" dt="2024-06-03T19:36:13.983" v="2137" actId="1038"/>
          <ac:spMkLst>
            <pc:docMk/>
            <pc:sldMk cId="1600944961" sldId="286"/>
            <ac:spMk id="7" creationId="{F0FF7F57-55D0-F74E-DF1B-9B76BEE327EF}"/>
          </ac:spMkLst>
        </pc:spChg>
        <pc:spChg chg="add mod">
          <ac:chgData name="Jamie Farrar" userId="811697d4-882e-4a00-b0a3-7842ab0010c1" providerId="ADAL" clId="{F6401524-0FC2-CD40-8C0C-3009AB28084E}" dt="2024-06-03T19:35:20.917" v="2105" actId="571"/>
          <ac:spMkLst>
            <pc:docMk/>
            <pc:sldMk cId="1600944961" sldId="286"/>
            <ac:spMk id="9" creationId="{1F66322B-39BB-5CE4-D23F-6ECAD2A6B7F6}"/>
          </ac:spMkLst>
        </pc:spChg>
        <pc:spChg chg="mod">
          <ac:chgData name="Jamie Farrar" userId="811697d4-882e-4a00-b0a3-7842ab0010c1" providerId="ADAL" clId="{F6401524-0FC2-CD40-8C0C-3009AB28084E}" dt="2024-06-03T19:35:24.478" v="2106" actId="571"/>
          <ac:spMkLst>
            <pc:docMk/>
            <pc:sldMk cId="1600944961" sldId="286"/>
            <ac:spMk id="11" creationId="{E9E3E8EE-18E5-0B66-16FF-02203BB6BB42}"/>
          </ac:spMkLst>
        </pc:spChg>
        <pc:spChg chg="mod">
          <ac:chgData name="Jamie Farrar" userId="811697d4-882e-4a00-b0a3-7842ab0010c1" providerId="ADAL" clId="{F6401524-0FC2-CD40-8C0C-3009AB28084E}" dt="2024-06-03T19:36:32.592" v="2142" actId="1037"/>
          <ac:spMkLst>
            <pc:docMk/>
            <pc:sldMk cId="1600944961" sldId="286"/>
            <ac:spMk id="12" creationId="{9F224AF4-3471-F26D-94C0-036281E3B030}"/>
          </ac:spMkLst>
        </pc:spChg>
        <pc:spChg chg="mod">
          <ac:chgData name="Jamie Farrar" userId="811697d4-882e-4a00-b0a3-7842ab0010c1" providerId="ADAL" clId="{F6401524-0FC2-CD40-8C0C-3009AB28084E}" dt="2024-06-03T19:35:26.877" v="2107" actId="571"/>
          <ac:spMkLst>
            <pc:docMk/>
            <pc:sldMk cId="1600944961" sldId="286"/>
            <ac:spMk id="14" creationId="{E4D888C3-EF44-C561-D72A-FCE22A8C036D}"/>
          </ac:spMkLst>
        </pc:spChg>
        <pc:spChg chg="mod">
          <ac:chgData name="Jamie Farrar" userId="811697d4-882e-4a00-b0a3-7842ab0010c1" providerId="ADAL" clId="{F6401524-0FC2-CD40-8C0C-3009AB28084E}" dt="2024-06-03T19:36:42.601" v="2145" actId="1037"/>
          <ac:spMkLst>
            <pc:docMk/>
            <pc:sldMk cId="1600944961" sldId="286"/>
            <ac:spMk id="15" creationId="{77C0363F-8623-D54D-2F7F-CD3CBDAD82B0}"/>
          </ac:spMkLst>
        </pc:spChg>
        <pc:grpChg chg="add mod">
          <ac:chgData name="Jamie Farrar" userId="811697d4-882e-4a00-b0a3-7842ab0010c1" providerId="ADAL" clId="{F6401524-0FC2-CD40-8C0C-3009AB28084E}" dt="2024-06-03T19:36:04.262" v="2136" actId="1035"/>
          <ac:grpSpMkLst>
            <pc:docMk/>
            <pc:sldMk cId="1600944961" sldId="286"/>
            <ac:grpSpMk id="8" creationId="{2E6B2B7C-F1C3-967D-FC87-C9F88E227F42}"/>
          </ac:grpSpMkLst>
        </pc:grpChg>
        <pc:grpChg chg="add mod">
          <ac:chgData name="Jamie Farrar" userId="811697d4-882e-4a00-b0a3-7842ab0010c1" providerId="ADAL" clId="{F6401524-0FC2-CD40-8C0C-3009AB28084E}" dt="2024-06-03T19:35:59.423" v="2135" actId="1035"/>
          <ac:grpSpMkLst>
            <pc:docMk/>
            <pc:sldMk cId="1600944961" sldId="286"/>
            <ac:grpSpMk id="10" creationId="{575E1909-7790-0A39-823A-A8203C9D927A}"/>
          </ac:grpSpMkLst>
        </pc:grpChg>
        <pc:grpChg chg="add mod">
          <ac:chgData name="Jamie Farrar" userId="811697d4-882e-4a00-b0a3-7842ab0010c1" providerId="ADAL" clId="{F6401524-0FC2-CD40-8C0C-3009AB28084E}" dt="2024-06-03T19:35:49.328" v="2134" actId="1036"/>
          <ac:grpSpMkLst>
            <pc:docMk/>
            <pc:sldMk cId="1600944961" sldId="286"/>
            <ac:grpSpMk id="13" creationId="{8DC643D6-0267-D5CA-45E1-D3886DDA5E49}"/>
          </ac:grpSpMkLst>
        </pc:grp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12T16:08:12.045" v="2388"/>
              <pc2:cmMkLst xmlns:pc2="http://schemas.microsoft.com/office/powerpoint/2019/9/main/command">
                <pc:docMk/>
                <pc:sldMk cId="1600944961" sldId="286"/>
                <pc2:cmMk id="{6A399D8D-D53F-4390-AFDE-14551E67B3C9}"/>
              </pc2:cmMkLst>
            </pc226:cmChg>
            <pc226:cmChg xmlns:pc226="http://schemas.microsoft.com/office/powerpoint/2022/06/main/command" chg="mod modRxn">
              <pc226:chgData name="Jamie Farrar" userId="811697d4-882e-4a00-b0a3-7842ab0010c1" providerId="ADAL" clId="{F6401524-0FC2-CD40-8C0C-3009AB28084E}" dt="2024-06-12T16:08:13.193" v="2389"/>
              <pc2:cmMkLst xmlns:pc2="http://schemas.microsoft.com/office/powerpoint/2019/9/main/command">
                <pc:docMk/>
                <pc:sldMk cId="1600944961" sldId="286"/>
                <pc2:cmMk id="{CBAEB1EA-2A8D-464B-B877-0946D2871550}"/>
              </pc2:cmMkLst>
            </pc226:cmChg>
          </p:ext>
        </pc:extLst>
      </pc:sldChg>
      <pc:sldChg chg="addSp delSp modSp mod modClrScheme modCm chgLayout">
        <pc:chgData name="Jamie Farrar" userId="811697d4-882e-4a00-b0a3-7842ab0010c1" providerId="ADAL" clId="{F6401524-0FC2-CD40-8C0C-3009AB28084E}" dt="2024-06-12T16:07:20.999" v="2386"/>
        <pc:sldMkLst>
          <pc:docMk/>
          <pc:sldMk cId="3767001745" sldId="287"/>
        </pc:sldMkLst>
        <pc:spChg chg="mod ord">
          <ac:chgData name="Jamie Farrar" userId="811697d4-882e-4a00-b0a3-7842ab0010c1" providerId="ADAL" clId="{F6401524-0FC2-CD40-8C0C-3009AB28084E}" dt="2024-05-31T15:27:12.969" v="782" actId="1076"/>
          <ac:spMkLst>
            <pc:docMk/>
            <pc:sldMk cId="3767001745" sldId="287"/>
            <ac:spMk id="2" creationId="{C182F3A8-D577-40C2-963B-7FB2E7D25CB9}"/>
          </ac:spMkLst>
        </pc:spChg>
        <pc:spChg chg="add del mod ord">
          <ac:chgData name="Jamie Farrar" userId="811697d4-882e-4a00-b0a3-7842ab0010c1" providerId="ADAL" clId="{F6401524-0FC2-CD40-8C0C-3009AB28084E}" dt="2024-05-31T15:26:51.609" v="779" actId="478"/>
          <ac:spMkLst>
            <pc:docMk/>
            <pc:sldMk cId="3767001745" sldId="287"/>
            <ac:spMk id="3" creationId="{A95DB7E2-9768-76F0-0B7A-C7157CDEEBAC}"/>
          </ac:spMkLst>
        </pc:spChg>
        <pc:spChg chg="mod">
          <ac:chgData name="Jamie Farrar" userId="811697d4-882e-4a00-b0a3-7842ab0010c1" providerId="ADAL" clId="{F6401524-0FC2-CD40-8C0C-3009AB28084E}" dt="2024-06-03T18:35:06.767" v="1855" actId="14100"/>
          <ac:spMkLst>
            <pc:docMk/>
            <pc:sldMk cId="3767001745" sldId="287"/>
            <ac:spMk id="6" creationId="{CDF582AB-DBB8-6450-64DD-627D8DA4AA78}"/>
          </ac:spMkLst>
        </pc:spChg>
        <pc:spChg chg="mod">
          <ac:chgData name="Jamie Farrar" userId="811697d4-882e-4a00-b0a3-7842ab0010c1" providerId="ADAL" clId="{F6401524-0FC2-CD40-8C0C-3009AB28084E}" dt="2024-06-03T18:34:58.042" v="1853" actId="255"/>
          <ac:spMkLst>
            <pc:docMk/>
            <pc:sldMk cId="3767001745" sldId="287"/>
            <ac:spMk id="9" creationId="{675127FF-AD8C-5FFF-910B-F5C1173A4468}"/>
          </ac:spMkLst>
        </pc:spChg>
        <pc:spChg chg="mod">
          <ac:chgData name="Jamie Farrar" userId="811697d4-882e-4a00-b0a3-7842ab0010c1" providerId="ADAL" clId="{F6401524-0FC2-CD40-8C0C-3009AB28084E}" dt="2024-06-03T18:34:52.810" v="1852" actId="255"/>
          <ac:spMkLst>
            <pc:docMk/>
            <pc:sldMk cId="3767001745" sldId="287"/>
            <ac:spMk id="12" creationId="{4C190DEB-A436-185A-9114-67A711CBAF40}"/>
          </ac:spMkLst>
        </pc:sp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12T16:07:20.999" v="2386"/>
              <pc2:cmMkLst xmlns:pc2="http://schemas.microsoft.com/office/powerpoint/2019/9/main/command">
                <pc:docMk/>
                <pc:sldMk cId="3767001745" sldId="287"/>
                <pc2:cmMk id="{A3A182F6-B87A-446A-807C-26A3FEE0D329}"/>
              </pc2:cmMkLst>
            </pc226:cmChg>
          </p:ext>
        </pc:extLst>
      </pc:sldChg>
      <pc:sldChg chg="modSp mod modCm">
        <pc:chgData name="Jamie Farrar" userId="811697d4-882e-4a00-b0a3-7842ab0010c1" providerId="ADAL" clId="{F6401524-0FC2-CD40-8C0C-3009AB28084E}" dt="2024-06-12T15:58:07.057" v="2321"/>
        <pc:sldMkLst>
          <pc:docMk/>
          <pc:sldMk cId="1706761175" sldId="288"/>
        </pc:sldMkLst>
        <pc:spChg chg="mod">
          <ac:chgData name="Jamie Farrar" userId="811697d4-882e-4a00-b0a3-7842ab0010c1" providerId="ADAL" clId="{F6401524-0FC2-CD40-8C0C-3009AB28084E}" dt="2024-05-31T15:24:22.919" v="770" actId="113"/>
          <ac:spMkLst>
            <pc:docMk/>
            <pc:sldMk cId="1706761175" sldId="288"/>
            <ac:spMk id="2" creationId="{C182F3A8-D577-40C2-963B-7FB2E7D25CB9}"/>
          </ac:spMkLst>
        </pc:spChg>
        <pc:spChg chg="mod">
          <ac:chgData name="Jamie Farrar" userId="811697d4-882e-4a00-b0a3-7842ab0010c1" providerId="ADAL" clId="{F6401524-0FC2-CD40-8C0C-3009AB28084E}" dt="2024-06-12T15:56:36.727" v="2320" actId="1038"/>
          <ac:spMkLst>
            <pc:docMk/>
            <pc:sldMk cId="1706761175" sldId="288"/>
            <ac:spMk id="3" creationId="{5A6548B8-47C3-58E0-380C-CAB6CBAAF867}"/>
          </ac:spMkLst>
        </pc:spChg>
        <pc:spChg chg="mod">
          <ac:chgData name="Jamie Farrar" userId="811697d4-882e-4a00-b0a3-7842ab0010c1" providerId="ADAL" clId="{F6401524-0FC2-CD40-8C0C-3009AB28084E}" dt="2024-06-12T15:56:36.727" v="2320" actId="1038"/>
          <ac:spMkLst>
            <pc:docMk/>
            <pc:sldMk cId="1706761175" sldId="288"/>
            <ac:spMk id="5" creationId="{283D1161-448B-0774-B5EC-D109CDBCC119}"/>
          </ac:spMkLst>
        </pc:spChg>
        <pc:spChg chg="mod">
          <ac:chgData name="Jamie Farrar" userId="811697d4-882e-4a00-b0a3-7842ab0010c1" providerId="ADAL" clId="{F6401524-0FC2-CD40-8C0C-3009AB28084E}" dt="2024-06-12T15:56:36.727" v="2320" actId="1038"/>
          <ac:spMkLst>
            <pc:docMk/>
            <pc:sldMk cId="1706761175" sldId="288"/>
            <ac:spMk id="6" creationId="{EA173162-772A-AA25-21F0-AAF08B5401AB}"/>
          </ac:spMkLst>
        </pc:spChg>
        <pc:spChg chg="mod">
          <ac:chgData name="Jamie Farrar" userId="811697d4-882e-4a00-b0a3-7842ab0010c1" providerId="ADAL" clId="{F6401524-0FC2-CD40-8C0C-3009AB28084E}" dt="2024-06-12T15:56:36.727" v="2320" actId="1038"/>
          <ac:spMkLst>
            <pc:docMk/>
            <pc:sldMk cId="1706761175" sldId="288"/>
            <ac:spMk id="7" creationId="{1CAE20DD-5490-0B42-EDB9-55D2E1B0A5B0}"/>
          </ac:spMkLst>
        </pc:spChg>
        <pc:spChg chg="mod">
          <ac:chgData name="Jamie Farrar" userId="811697d4-882e-4a00-b0a3-7842ab0010c1" providerId="ADAL" clId="{F6401524-0FC2-CD40-8C0C-3009AB28084E}" dt="2024-06-12T15:56:36.727" v="2320" actId="1038"/>
          <ac:spMkLst>
            <pc:docMk/>
            <pc:sldMk cId="1706761175" sldId="288"/>
            <ac:spMk id="10" creationId="{98BE8E95-93A9-3EB2-6657-CC3BE3EEE612}"/>
          </ac:spMkLst>
        </pc:spChg>
        <pc:spChg chg="mod">
          <ac:chgData name="Jamie Farrar" userId="811697d4-882e-4a00-b0a3-7842ab0010c1" providerId="ADAL" clId="{F6401524-0FC2-CD40-8C0C-3009AB28084E}" dt="2024-06-12T15:56:36.727" v="2320" actId="1038"/>
          <ac:spMkLst>
            <pc:docMk/>
            <pc:sldMk cId="1706761175" sldId="288"/>
            <ac:spMk id="11" creationId="{0E2FC910-5C6F-E2DF-576B-99B028F24273}"/>
          </ac:spMkLst>
        </pc:spChg>
        <pc:spChg chg="mod">
          <ac:chgData name="Jamie Farrar" userId="811697d4-882e-4a00-b0a3-7842ab0010c1" providerId="ADAL" clId="{F6401524-0FC2-CD40-8C0C-3009AB28084E}" dt="2024-06-12T15:56:36.727" v="2320" actId="1038"/>
          <ac:spMkLst>
            <pc:docMk/>
            <pc:sldMk cId="1706761175" sldId="288"/>
            <ac:spMk id="12" creationId="{4FF3D2C4-ADC2-882C-20DA-A4779FAC18F0}"/>
          </ac:spMkLst>
        </pc:spChg>
        <pc:spChg chg="mod">
          <ac:chgData name="Jamie Farrar" userId="811697d4-882e-4a00-b0a3-7842ab0010c1" providerId="ADAL" clId="{F6401524-0FC2-CD40-8C0C-3009AB28084E}" dt="2024-06-12T15:56:36.727" v="2320" actId="1038"/>
          <ac:spMkLst>
            <pc:docMk/>
            <pc:sldMk cId="1706761175" sldId="288"/>
            <ac:spMk id="13" creationId="{AE86BB5E-581F-2F06-CF44-169AE8399F29}"/>
          </ac:spMkLst>
        </pc:spChg>
        <pc:spChg chg="mod">
          <ac:chgData name="Jamie Farrar" userId="811697d4-882e-4a00-b0a3-7842ab0010c1" providerId="ADAL" clId="{F6401524-0FC2-CD40-8C0C-3009AB28084E}" dt="2024-06-12T15:56:36.727" v="2320" actId="1038"/>
          <ac:spMkLst>
            <pc:docMk/>
            <pc:sldMk cId="1706761175" sldId="288"/>
            <ac:spMk id="14" creationId="{CAF9D6A9-8823-A460-CDEB-20E3A9F0F15D}"/>
          </ac:spMkLst>
        </pc:spChg>
        <pc:spChg chg="mod">
          <ac:chgData name="Jamie Farrar" userId="811697d4-882e-4a00-b0a3-7842ab0010c1" providerId="ADAL" clId="{F6401524-0FC2-CD40-8C0C-3009AB28084E}" dt="2024-06-12T15:56:36.727" v="2320" actId="1038"/>
          <ac:spMkLst>
            <pc:docMk/>
            <pc:sldMk cId="1706761175" sldId="288"/>
            <ac:spMk id="15" creationId="{3EE63C5C-F5C9-562A-080D-B1127352B24B}"/>
          </ac:spMkLst>
        </pc:spChg>
        <pc:spChg chg="mod">
          <ac:chgData name="Jamie Farrar" userId="811697d4-882e-4a00-b0a3-7842ab0010c1" providerId="ADAL" clId="{F6401524-0FC2-CD40-8C0C-3009AB28084E}" dt="2024-06-12T15:56:36.727" v="2320" actId="1038"/>
          <ac:spMkLst>
            <pc:docMk/>
            <pc:sldMk cId="1706761175" sldId="288"/>
            <ac:spMk id="25" creationId="{0C3ACF3F-9118-5BC3-5DDF-EA53C5146AD4}"/>
          </ac:spMkLst>
        </pc:spChg>
        <pc:spChg chg="mod">
          <ac:chgData name="Jamie Farrar" userId="811697d4-882e-4a00-b0a3-7842ab0010c1" providerId="ADAL" clId="{F6401524-0FC2-CD40-8C0C-3009AB28084E}" dt="2024-06-12T15:56:36.727" v="2320" actId="1038"/>
          <ac:spMkLst>
            <pc:docMk/>
            <pc:sldMk cId="1706761175" sldId="288"/>
            <ac:spMk id="27" creationId="{DCBADD9C-2EDC-6FFA-E411-D1E584115ABB}"/>
          </ac:spMkLst>
        </pc:spChg>
        <pc:spChg chg="mod">
          <ac:chgData name="Jamie Farrar" userId="811697d4-882e-4a00-b0a3-7842ab0010c1" providerId="ADAL" clId="{F6401524-0FC2-CD40-8C0C-3009AB28084E}" dt="2024-06-12T15:56:36.727" v="2320" actId="1038"/>
          <ac:spMkLst>
            <pc:docMk/>
            <pc:sldMk cId="1706761175" sldId="288"/>
            <ac:spMk id="28" creationId="{75FDE61B-662B-122B-1E9B-2834DE25BCBE}"/>
          </ac:spMkLst>
        </pc:spChg>
        <pc:spChg chg="mod">
          <ac:chgData name="Jamie Farrar" userId="811697d4-882e-4a00-b0a3-7842ab0010c1" providerId="ADAL" clId="{F6401524-0FC2-CD40-8C0C-3009AB28084E}" dt="2024-06-12T15:56:36.727" v="2320" actId="1038"/>
          <ac:spMkLst>
            <pc:docMk/>
            <pc:sldMk cId="1706761175" sldId="288"/>
            <ac:spMk id="30" creationId="{283D2DD7-4ACE-48EF-E3BE-8E0D951584F4}"/>
          </ac:spMkLst>
        </pc:spChg>
        <pc:spChg chg="mod">
          <ac:chgData name="Jamie Farrar" userId="811697d4-882e-4a00-b0a3-7842ab0010c1" providerId="ADAL" clId="{F6401524-0FC2-CD40-8C0C-3009AB28084E}" dt="2024-06-12T15:56:36.727" v="2320" actId="1038"/>
          <ac:spMkLst>
            <pc:docMk/>
            <pc:sldMk cId="1706761175" sldId="288"/>
            <ac:spMk id="37" creationId="{EBFE3CF7-538E-BDB8-BB9D-FA2BE2E761FE}"/>
          </ac:spMkLst>
        </pc:spChg>
        <pc:spChg chg="mod">
          <ac:chgData name="Jamie Farrar" userId="811697d4-882e-4a00-b0a3-7842ab0010c1" providerId="ADAL" clId="{F6401524-0FC2-CD40-8C0C-3009AB28084E}" dt="2024-06-12T15:56:36.727" v="2320" actId="1038"/>
          <ac:spMkLst>
            <pc:docMk/>
            <pc:sldMk cId="1706761175" sldId="288"/>
            <ac:spMk id="38" creationId="{98EEB601-40D9-C1F2-5F61-A6F437B4D2FA}"/>
          </ac:spMkLst>
        </pc:spChg>
        <pc:spChg chg="mod">
          <ac:chgData name="Jamie Farrar" userId="811697d4-882e-4a00-b0a3-7842ab0010c1" providerId="ADAL" clId="{F6401524-0FC2-CD40-8C0C-3009AB28084E}" dt="2024-06-12T15:56:36.727" v="2320" actId="1038"/>
          <ac:spMkLst>
            <pc:docMk/>
            <pc:sldMk cId="1706761175" sldId="288"/>
            <ac:spMk id="39" creationId="{E3670516-BDD1-A144-DE4B-EAF6F8F75598}"/>
          </ac:spMkLst>
        </pc:spChg>
        <pc:spChg chg="mod">
          <ac:chgData name="Jamie Farrar" userId="811697d4-882e-4a00-b0a3-7842ab0010c1" providerId="ADAL" clId="{F6401524-0FC2-CD40-8C0C-3009AB28084E}" dt="2024-06-12T15:56:36.727" v="2320" actId="1038"/>
          <ac:spMkLst>
            <pc:docMk/>
            <pc:sldMk cId="1706761175" sldId="288"/>
            <ac:spMk id="40" creationId="{BBAD859A-8C44-87CA-FD29-17C16ACBB088}"/>
          </ac:spMkLst>
        </pc:spChg>
        <pc:spChg chg="mod">
          <ac:chgData name="Jamie Farrar" userId="811697d4-882e-4a00-b0a3-7842ab0010c1" providerId="ADAL" clId="{F6401524-0FC2-CD40-8C0C-3009AB28084E}" dt="2024-06-12T15:56:36.727" v="2320" actId="1038"/>
          <ac:spMkLst>
            <pc:docMk/>
            <pc:sldMk cId="1706761175" sldId="288"/>
            <ac:spMk id="41" creationId="{E8D3C8D7-BF1C-83A0-224B-E8E498A06116}"/>
          </ac:spMkLst>
        </pc:spChg>
        <pc:spChg chg="mod">
          <ac:chgData name="Jamie Farrar" userId="811697d4-882e-4a00-b0a3-7842ab0010c1" providerId="ADAL" clId="{F6401524-0FC2-CD40-8C0C-3009AB28084E}" dt="2024-06-12T15:56:36.727" v="2320" actId="1038"/>
          <ac:spMkLst>
            <pc:docMk/>
            <pc:sldMk cId="1706761175" sldId="288"/>
            <ac:spMk id="42" creationId="{108A38D8-9DA6-1386-AEBA-491FC0590574}"/>
          </ac:spMkLst>
        </pc:spChg>
        <pc:spChg chg="mod">
          <ac:chgData name="Jamie Farrar" userId="811697d4-882e-4a00-b0a3-7842ab0010c1" providerId="ADAL" clId="{F6401524-0FC2-CD40-8C0C-3009AB28084E}" dt="2024-06-12T15:56:36.727" v="2320" actId="1038"/>
          <ac:spMkLst>
            <pc:docMk/>
            <pc:sldMk cId="1706761175" sldId="288"/>
            <ac:spMk id="43" creationId="{E8CFBBE8-CB5A-CBA5-317F-CBCD746B295E}"/>
          </ac:spMkLst>
        </pc:spChg>
        <pc:spChg chg="mod">
          <ac:chgData name="Jamie Farrar" userId="811697d4-882e-4a00-b0a3-7842ab0010c1" providerId="ADAL" clId="{F6401524-0FC2-CD40-8C0C-3009AB28084E}" dt="2024-06-12T15:56:36.727" v="2320" actId="1038"/>
          <ac:spMkLst>
            <pc:docMk/>
            <pc:sldMk cId="1706761175" sldId="288"/>
            <ac:spMk id="44" creationId="{59C1238C-F7C0-C6A3-496F-15A72290ECA7}"/>
          </ac:spMkLst>
        </pc:spChg>
        <pc:spChg chg="mod">
          <ac:chgData name="Jamie Farrar" userId="811697d4-882e-4a00-b0a3-7842ab0010c1" providerId="ADAL" clId="{F6401524-0FC2-CD40-8C0C-3009AB28084E}" dt="2024-06-12T15:56:36.727" v="2320" actId="1038"/>
          <ac:spMkLst>
            <pc:docMk/>
            <pc:sldMk cId="1706761175" sldId="288"/>
            <ac:spMk id="45" creationId="{D36E6104-1738-A618-92AA-050008EF462D}"/>
          </ac:spMkLst>
        </pc:spChg>
        <pc:spChg chg="mod">
          <ac:chgData name="Jamie Farrar" userId="811697d4-882e-4a00-b0a3-7842ab0010c1" providerId="ADAL" clId="{F6401524-0FC2-CD40-8C0C-3009AB28084E}" dt="2024-06-12T15:56:36.727" v="2320" actId="1038"/>
          <ac:spMkLst>
            <pc:docMk/>
            <pc:sldMk cId="1706761175" sldId="288"/>
            <ac:spMk id="48" creationId="{58550994-696C-CE60-8233-73B83546B9C9}"/>
          </ac:spMkLst>
        </pc:spChg>
        <pc:spChg chg="mod">
          <ac:chgData name="Jamie Farrar" userId="811697d4-882e-4a00-b0a3-7842ab0010c1" providerId="ADAL" clId="{F6401524-0FC2-CD40-8C0C-3009AB28084E}" dt="2024-06-12T15:56:36.727" v="2320" actId="1038"/>
          <ac:spMkLst>
            <pc:docMk/>
            <pc:sldMk cId="1706761175" sldId="288"/>
            <ac:spMk id="50" creationId="{D359915C-3BD7-F426-C768-A9E4BAC6CE2A}"/>
          </ac:spMkLst>
        </pc:spChg>
        <pc:spChg chg="mod">
          <ac:chgData name="Jamie Farrar" userId="811697d4-882e-4a00-b0a3-7842ab0010c1" providerId="ADAL" clId="{F6401524-0FC2-CD40-8C0C-3009AB28084E}" dt="2024-06-12T15:56:36.727" v="2320" actId="1038"/>
          <ac:spMkLst>
            <pc:docMk/>
            <pc:sldMk cId="1706761175" sldId="288"/>
            <ac:spMk id="51" creationId="{F374AC91-7633-251B-0650-726C82618BA3}"/>
          </ac:spMkLst>
        </pc:spChg>
        <pc:spChg chg="mod">
          <ac:chgData name="Jamie Farrar" userId="811697d4-882e-4a00-b0a3-7842ab0010c1" providerId="ADAL" clId="{F6401524-0FC2-CD40-8C0C-3009AB28084E}" dt="2024-06-12T15:56:36.727" v="2320" actId="1038"/>
          <ac:spMkLst>
            <pc:docMk/>
            <pc:sldMk cId="1706761175" sldId="288"/>
            <ac:spMk id="53" creationId="{D0A873E0-4682-151A-85C2-E3B8AC29C197}"/>
          </ac:spMkLst>
        </pc:spChg>
        <pc:spChg chg="mod">
          <ac:chgData name="Jamie Farrar" userId="811697d4-882e-4a00-b0a3-7842ab0010c1" providerId="ADAL" clId="{F6401524-0FC2-CD40-8C0C-3009AB28084E}" dt="2024-06-12T15:56:36.727" v="2320" actId="1038"/>
          <ac:spMkLst>
            <pc:docMk/>
            <pc:sldMk cId="1706761175" sldId="288"/>
            <ac:spMk id="57" creationId="{DD246D64-6367-151D-C03A-BACC6E1A5D5C}"/>
          </ac:spMkLst>
        </pc:spChg>
        <pc:spChg chg="mod">
          <ac:chgData name="Jamie Farrar" userId="811697d4-882e-4a00-b0a3-7842ab0010c1" providerId="ADAL" clId="{F6401524-0FC2-CD40-8C0C-3009AB28084E}" dt="2024-06-12T15:56:36.727" v="2320" actId="1038"/>
          <ac:spMkLst>
            <pc:docMk/>
            <pc:sldMk cId="1706761175" sldId="288"/>
            <ac:spMk id="58" creationId="{07E8E85D-214D-5801-B4BE-DDD7FEE92426}"/>
          </ac:spMkLst>
        </pc:spChg>
        <pc:spChg chg="mod">
          <ac:chgData name="Jamie Farrar" userId="811697d4-882e-4a00-b0a3-7842ab0010c1" providerId="ADAL" clId="{F6401524-0FC2-CD40-8C0C-3009AB28084E}" dt="2024-06-12T15:56:36.727" v="2320" actId="1038"/>
          <ac:spMkLst>
            <pc:docMk/>
            <pc:sldMk cId="1706761175" sldId="288"/>
            <ac:spMk id="59" creationId="{927A67F0-D786-FB9F-F62D-9496B81D4517}"/>
          </ac:spMkLst>
        </pc:spChg>
        <pc:picChg chg="mod">
          <ac:chgData name="Jamie Farrar" userId="811697d4-882e-4a00-b0a3-7842ab0010c1" providerId="ADAL" clId="{F6401524-0FC2-CD40-8C0C-3009AB28084E}" dt="2024-06-12T15:56:36.727" v="2320" actId="1038"/>
          <ac:picMkLst>
            <pc:docMk/>
            <pc:sldMk cId="1706761175" sldId="288"/>
            <ac:picMk id="31" creationId="{8C0D5B04-DC48-F561-12D1-03587F05A57C}"/>
          </ac:picMkLst>
        </pc:picChg>
        <pc:picChg chg="mod">
          <ac:chgData name="Jamie Farrar" userId="811697d4-882e-4a00-b0a3-7842ab0010c1" providerId="ADAL" clId="{F6401524-0FC2-CD40-8C0C-3009AB28084E}" dt="2024-06-12T15:56:36.727" v="2320" actId="1038"/>
          <ac:picMkLst>
            <pc:docMk/>
            <pc:sldMk cId="1706761175" sldId="288"/>
            <ac:picMk id="33" creationId="{0A2DAE0D-C18E-9759-81C1-2C73F2B33D58}"/>
          </ac:picMkLst>
        </pc:picChg>
        <pc:picChg chg="mod">
          <ac:chgData name="Jamie Farrar" userId="811697d4-882e-4a00-b0a3-7842ab0010c1" providerId="ADAL" clId="{F6401524-0FC2-CD40-8C0C-3009AB28084E}" dt="2024-06-12T15:56:36.727" v="2320" actId="1038"/>
          <ac:picMkLst>
            <pc:docMk/>
            <pc:sldMk cId="1706761175" sldId="288"/>
            <ac:picMk id="34" creationId="{6557C460-815A-CCDC-2232-B361515F1788}"/>
          </ac:picMkLst>
        </pc:picChg>
        <pc:picChg chg="mod">
          <ac:chgData name="Jamie Farrar" userId="811697d4-882e-4a00-b0a3-7842ab0010c1" providerId="ADAL" clId="{F6401524-0FC2-CD40-8C0C-3009AB28084E}" dt="2024-06-12T15:56:36.727" v="2320" actId="1038"/>
          <ac:picMkLst>
            <pc:docMk/>
            <pc:sldMk cId="1706761175" sldId="288"/>
            <ac:picMk id="35" creationId="{65784C7C-2670-4507-8467-E1A40963FD13}"/>
          </ac:picMkLst>
        </pc:picChg>
        <pc:picChg chg="mod">
          <ac:chgData name="Jamie Farrar" userId="811697d4-882e-4a00-b0a3-7842ab0010c1" providerId="ADAL" clId="{F6401524-0FC2-CD40-8C0C-3009AB28084E}" dt="2024-06-12T15:56:36.727" v="2320" actId="1038"/>
          <ac:picMkLst>
            <pc:docMk/>
            <pc:sldMk cId="1706761175" sldId="288"/>
            <ac:picMk id="36" creationId="{6EF8D983-DAC0-4709-9176-007A5BE8CDB2}"/>
          </ac:picMkLst>
        </pc:picChg>
        <pc:picChg chg="mod">
          <ac:chgData name="Jamie Farrar" userId="811697d4-882e-4a00-b0a3-7842ab0010c1" providerId="ADAL" clId="{F6401524-0FC2-CD40-8C0C-3009AB28084E}" dt="2024-06-12T15:56:36.727" v="2320" actId="1038"/>
          <ac:picMkLst>
            <pc:docMk/>
            <pc:sldMk cId="1706761175" sldId="288"/>
            <ac:picMk id="61" creationId="{2D5B4554-75EB-E480-942E-CDF9950A8581}"/>
          </ac:picMkLst>
        </pc:picChg>
        <pc:picChg chg="mod">
          <ac:chgData name="Jamie Farrar" userId="811697d4-882e-4a00-b0a3-7842ab0010c1" providerId="ADAL" clId="{F6401524-0FC2-CD40-8C0C-3009AB28084E}" dt="2024-06-12T15:56:36.727" v="2320" actId="1038"/>
          <ac:picMkLst>
            <pc:docMk/>
            <pc:sldMk cId="1706761175" sldId="288"/>
            <ac:picMk id="62" creationId="{DC13B6A2-AC24-4513-41FA-8B53CB3DCAE6}"/>
          </ac:picMkLst>
        </pc:picChg>
        <pc:picChg chg="mod">
          <ac:chgData name="Jamie Farrar" userId="811697d4-882e-4a00-b0a3-7842ab0010c1" providerId="ADAL" clId="{F6401524-0FC2-CD40-8C0C-3009AB28084E}" dt="2024-06-12T15:56:36.727" v="2320" actId="1038"/>
          <ac:picMkLst>
            <pc:docMk/>
            <pc:sldMk cId="1706761175" sldId="288"/>
            <ac:picMk id="63" creationId="{D3F19212-8C21-26CA-FD92-AD67FCF8177E}"/>
          </ac:picMkLst>
        </pc:picChg>
        <pc:picChg chg="mod">
          <ac:chgData name="Jamie Farrar" userId="811697d4-882e-4a00-b0a3-7842ab0010c1" providerId="ADAL" clId="{F6401524-0FC2-CD40-8C0C-3009AB28084E}" dt="2024-06-12T15:56:36.727" v="2320" actId="1038"/>
          <ac:picMkLst>
            <pc:docMk/>
            <pc:sldMk cId="1706761175" sldId="288"/>
            <ac:picMk id="64" creationId="{E6C5BEFC-9B7F-D56D-917E-492CF18ADB48}"/>
          </ac:picMkLst>
        </pc:picChg>
        <pc:picChg chg="mod">
          <ac:chgData name="Jamie Farrar" userId="811697d4-882e-4a00-b0a3-7842ab0010c1" providerId="ADAL" clId="{F6401524-0FC2-CD40-8C0C-3009AB28084E}" dt="2024-06-12T15:56:36.727" v="2320" actId="1038"/>
          <ac:picMkLst>
            <pc:docMk/>
            <pc:sldMk cId="1706761175" sldId="288"/>
            <ac:picMk id="65" creationId="{954B9D37-DA09-88B1-B296-E61B4800FF0D}"/>
          </ac:picMkLst>
        </pc:picChg>
        <pc:cxnChg chg="mod">
          <ac:chgData name="Jamie Farrar" userId="811697d4-882e-4a00-b0a3-7842ab0010c1" providerId="ADAL" clId="{F6401524-0FC2-CD40-8C0C-3009AB28084E}" dt="2024-06-12T15:56:36.727" v="2320" actId="1038"/>
          <ac:cxnSpMkLst>
            <pc:docMk/>
            <pc:sldMk cId="1706761175" sldId="288"/>
            <ac:cxnSpMk id="32" creationId="{53BAEDE3-63F7-0D3F-0586-DD83AFAA2C53}"/>
          </ac:cxnSpMkLst>
        </pc:cxnChg>
        <pc:cxnChg chg="mod">
          <ac:chgData name="Jamie Farrar" userId="811697d4-882e-4a00-b0a3-7842ab0010c1" providerId="ADAL" clId="{F6401524-0FC2-CD40-8C0C-3009AB28084E}" dt="2024-06-12T15:56:36.727" v="2320" actId="1038"/>
          <ac:cxnSpMkLst>
            <pc:docMk/>
            <pc:sldMk cId="1706761175" sldId="288"/>
            <ac:cxnSpMk id="54" creationId="{60D0AE5F-A5AB-4083-D3C5-3DD5B914E3EB}"/>
          </ac:cxnSpMkLst>
        </pc:cxn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12T15:58:07.057" v="2321"/>
              <pc2:cmMkLst xmlns:pc2="http://schemas.microsoft.com/office/powerpoint/2019/9/main/command">
                <pc:docMk/>
                <pc:sldMk cId="1706761175" sldId="288"/>
                <pc2:cmMk id="{2AAAC2C2-ACCB-47CF-B9B7-C1A99423580D}"/>
              </pc2:cmMkLst>
            </pc226:cmChg>
          </p:ext>
        </pc:extLst>
      </pc:sldChg>
      <pc:sldChg chg="addSp delSp modSp add mod modClrScheme modCm chgLayout">
        <pc:chgData name="Jamie Farrar" userId="811697d4-882e-4a00-b0a3-7842ab0010c1" providerId="ADAL" clId="{F6401524-0FC2-CD40-8C0C-3009AB28084E}" dt="2024-06-21T13:31:20.127" v="2418" actId="27636"/>
        <pc:sldMkLst>
          <pc:docMk/>
          <pc:sldMk cId="3365472739" sldId="289"/>
        </pc:sldMkLst>
        <pc:spChg chg="mod ord">
          <ac:chgData name="Jamie Farrar" userId="811697d4-882e-4a00-b0a3-7842ab0010c1" providerId="ADAL" clId="{F6401524-0FC2-CD40-8C0C-3009AB28084E}" dt="2024-06-21T13:31:20.127" v="2418" actId="27636"/>
          <ac:spMkLst>
            <pc:docMk/>
            <pc:sldMk cId="3365472739" sldId="289"/>
            <ac:spMk id="2" creationId="{A6CA18AF-886A-2C97-5C53-BD8881190A10}"/>
          </ac:spMkLst>
        </pc:spChg>
        <pc:spChg chg="add mod ord">
          <ac:chgData name="Jamie Farrar" userId="811697d4-882e-4a00-b0a3-7842ab0010c1" providerId="ADAL" clId="{F6401524-0FC2-CD40-8C0C-3009AB28084E}" dt="2024-06-10T16:06:09.036" v="2153" actId="207"/>
          <ac:spMkLst>
            <pc:docMk/>
            <pc:sldMk cId="3365472739" sldId="289"/>
            <ac:spMk id="3" creationId="{9D1E970D-092C-4488-8601-E108C5D13A12}"/>
          </ac:spMkLst>
        </pc:spChg>
        <pc:spChg chg="del">
          <ac:chgData name="Jamie Farrar" userId="811697d4-882e-4a00-b0a3-7842ab0010c1" providerId="ADAL" clId="{F6401524-0FC2-CD40-8C0C-3009AB28084E}" dt="2024-05-30T17:28:44.086" v="22" actId="478"/>
          <ac:spMkLst>
            <pc:docMk/>
            <pc:sldMk cId="3365472739" sldId="289"/>
            <ac:spMk id="11" creationId="{B580C440-72C8-C7EA-0055-66101DA174F1}"/>
          </ac:spMkLst>
        </pc:spChg>
        <pc:spChg chg="del">
          <ac:chgData name="Jamie Farrar" userId="811697d4-882e-4a00-b0a3-7842ab0010c1" providerId="ADAL" clId="{F6401524-0FC2-CD40-8C0C-3009AB28084E}" dt="2024-05-30T17:28:33.703" v="11" actId="478"/>
          <ac:spMkLst>
            <pc:docMk/>
            <pc:sldMk cId="3365472739" sldId="289"/>
            <ac:spMk id="12" creationId="{10B7B952-03B7-6014-FFF6-A9255B6BFDBB}"/>
          </ac:spMkLst>
        </pc:spChg>
        <pc:spChg chg="del">
          <ac:chgData name="Jamie Farrar" userId="811697d4-882e-4a00-b0a3-7842ab0010c1" providerId="ADAL" clId="{F6401524-0FC2-CD40-8C0C-3009AB28084E}" dt="2024-05-30T17:28:37.488" v="15" actId="478"/>
          <ac:spMkLst>
            <pc:docMk/>
            <pc:sldMk cId="3365472739" sldId="289"/>
            <ac:spMk id="13" creationId="{B649F384-477D-51FD-0B2E-5AC20ED2E19B}"/>
          </ac:spMkLst>
        </pc:spChg>
        <pc:spChg chg="del">
          <ac:chgData name="Jamie Farrar" userId="811697d4-882e-4a00-b0a3-7842ab0010c1" providerId="ADAL" clId="{F6401524-0FC2-CD40-8C0C-3009AB28084E}" dt="2024-05-30T17:28:42.757" v="21" actId="478"/>
          <ac:spMkLst>
            <pc:docMk/>
            <pc:sldMk cId="3365472739" sldId="289"/>
            <ac:spMk id="14" creationId="{C8C12A45-19C4-76F5-CEA3-5581F5FC2D6E}"/>
          </ac:spMkLst>
        </pc:spChg>
        <pc:spChg chg="del">
          <ac:chgData name="Jamie Farrar" userId="811697d4-882e-4a00-b0a3-7842ab0010c1" providerId="ADAL" clId="{F6401524-0FC2-CD40-8C0C-3009AB28084E}" dt="2024-05-30T17:28:41.066" v="19" actId="478"/>
          <ac:spMkLst>
            <pc:docMk/>
            <pc:sldMk cId="3365472739" sldId="289"/>
            <ac:spMk id="15" creationId="{C5664C7A-62C3-0AC0-7633-B20F6716196B}"/>
          </ac:spMkLst>
        </pc:spChg>
        <pc:spChg chg="del">
          <ac:chgData name="Jamie Farrar" userId="811697d4-882e-4a00-b0a3-7842ab0010c1" providerId="ADAL" clId="{F6401524-0FC2-CD40-8C0C-3009AB28084E}" dt="2024-05-30T17:28:39.470" v="17" actId="478"/>
          <ac:spMkLst>
            <pc:docMk/>
            <pc:sldMk cId="3365472739" sldId="289"/>
            <ac:spMk id="16" creationId="{89A18534-89B4-BC5C-61FB-C762EDEA9908}"/>
          </ac:spMkLst>
        </pc:spChg>
        <pc:spChg chg="del mod">
          <ac:chgData name="Jamie Farrar" userId="811697d4-882e-4a00-b0a3-7842ab0010c1" providerId="ADAL" clId="{F6401524-0FC2-CD40-8C0C-3009AB28084E}" dt="2024-05-30T17:29:35.927" v="36" actId="478"/>
          <ac:spMkLst>
            <pc:docMk/>
            <pc:sldMk cId="3365472739" sldId="289"/>
            <ac:spMk id="19" creationId="{BA84FDCB-807B-29FE-8A61-92CB5420CD52}"/>
          </ac:spMkLst>
        </pc:spChg>
        <pc:spChg chg="del mod">
          <ac:chgData name="Jamie Farrar" userId="811697d4-882e-4a00-b0a3-7842ab0010c1" providerId="ADAL" clId="{F6401524-0FC2-CD40-8C0C-3009AB28084E}" dt="2024-05-30T17:28:36.053" v="13" actId="478"/>
          <ac:spMkLst>
            <pc:docMk/>
            <pc:sldMk cId="3365472739" sldId="289"/>
            <ac:spMk id="21" creationId="{FAB3E2B9-ECE0-2432-535E-F84E0A51DD6C}"/>
          </ac:spMkLst>
        </pc:spChg>
        <pc:spChg chg="del">
          <ac:chgData name="Jamie Farrar" userId="811697d4-882e-4a00-b0a3-7842ab0010c1" providerId="ADAL" clId="{F6401524-0FC2-CD40-8C0C-3009AB28084E}" dt="2024-05-30T17:28:36.933" v="14" actId="478"/>
          <ac:spMkLst>
            <pc:docMk/>
            <pc:sldMk cId="3365472739" sldId="289"/>
            <ac:spMk id="22" creationId="{1334EAAA-024A-4457-DF8C-AD3921CB7469}"/>
          </ac:spMkLst>
        </pc:spChg>
        <pc:spChg chg="del">
          <ac:chgData name="Jamie Farrar" userId="811697d4-882e-4a00-b0a3-7842ab0010c1" providerId="ADAL" clId="{F6401524-0FC2-CD40-8C0C-3009AB28084E}" dt="2024-05-30T17:28:42.376" v="20" actId="478"/>
          <ac:spMkLst>
            <pc:docMk/>
            <pc:sldMk cId="3365472739" sldId="289"/>
            <ac:spMk id="23" creationId="{38BDF53A-3D28-A9B1-7F65-E099BE07859D}"/>
          </ac:spMkLst>
        </pc:spChg>
        <pc:spChg chg="del">
          <ac:chgData name="Jamie Farrar" userId="811697d4-882e-4a00-b0a3-7842ab0010c1" providerId="ADAL" clId="{F6401524-0FC2-CD40-8C0C-3009AB28084E}" dt="2024-05-30T17:28:40.552" v="18" actId="478"/>
          <ac:spMkLst>
            <pc:docMk/>
            <pc:sldMk cId="3365472739" sldId="289"/>
            <ac:spMk id="24" creationId="{202B198D-662F-3215-3FF2-1AE5183D9A67}"/>
          </ac:spMkLst>
        </pc:spChg>
        <pc:spChg chg="del">
          <ac:chgData name="Jamie Farrar" userId="811697d4-882e-4a00-b0a3-7842ab0010c1" providerId="ADAL" clId="{F6401524-0FC2-CD40-8C0C-3009AB28084E}" dt="2024-05-30T17:28:38.976" v="16" actId="478"/>
          <ac:spMkLst>
            <pc:docMk/>
            <pc:sldMk cId="3365472739" sldId="289"/>
            <ac:spMk id="25" creationId="{AF06269A-B6D8-1E82-3F59-02CB9F651DCF}"/>
          </ac:spMkLst>
        </pc:spChg>
        <pc:picChg chg="add mod modCrop">
          <ac:chgData name="Jamie Farrar" userId="811697d4-882e-4a00-b0a3-7842ab0010c1" providerId="ADAL" clId="{F6401524-0FC2-CD40-8C0C-3009AB28084E}" dt="2024-05-30T18:35:13.142" v="227"/>
          <ac:picMkLst>
            <pc:docMk/>
            <pc:sldMk cId="3365472739" sldId="289"/>
            <ac:picMk id="5" creationId="{E06504E5-2472-87D2-3F9B-4E1B88B3E805}"/>
          </ac:picMkLst>
        </pc:picChg>
        <pc:extLst>
          <p:ext xmlns:p="http://schemas.openxmlformats.org/presentationml/2006/main" uri="{D6D511B9-2390-475A-947B-AFAB55BFBCF1}">
            <pc226:cmChg xmlns:pc226="http://schemas.microsoft.com/office/powerpoint/2022/06/main/command" chg="mod">
              <pc226:chgData name="Jamie Farrar" userId="811697d4-882e-4a00-b0a3-7842ab0010c1" providerId="ADAL" clId="{F6401524-0FC2-CD40-8C0C-3009AB28084E}" dt="2024-06-21T13:31:20.075" v="2417" actId="20577"/>
              <pc2:cmMkLst xmlns:pc2="http://schemas.microsoft.com/office/powerpoint/2019/9/main/command">
                <pc:docMk/>
                <pc:sldMk cId="3365472739" sldId="289"/>
                <pc2:cmMk id="{B04304E8-2E0B-4E49-A33C-F1A02D9CAEE9}"/>
              </pc2:cmMkLst>
            </pc226:cmChg>
          </p:ext>
        </pc:extLst>
      </pc:sldChg>
      <pc:sldChg chg="modSp add mod modCm">
        <pc:chgData name="Jamie Farrar" userId="811697d4-882e-4a00-b0a3-7842ab0010c1" providerId="ADAL" clId="{F6401524-0FC2-CD40-8C0C-3009AB28084E}" dt="2024-06-21T14:12:14.136" v="2425"/>
        <pc:sldMkLst>
          <pc:docMk/>
          <pc:sldMk cId="2348427656" sldId="290"/>
        </pc:sldMkLst>
        <pc:spChg chg="mod">
          <ac:chgData name="Jamie Farrar" userId="811697d4-882e-4a00-b0a3-7842ab0010c1" providerId="ADAL" clId="{F6401524-0FC2-CD40-8C0C-3009AB28084E}" dt="2024-06-21T13:31:17.326" v="2416" actId="27636"/>
          <ac:spMkLst>
            <pc:docMk/>
            <pc:sldMk cId="2348427656" sldId="290"/>
            <ac:spMk id="2" creationId="{A6CA18AF-886A-2C97-5C53-BD8881190A10}"/>
          </ac:spMkLst>
        </pc:spChg>
        <pc:spChg chg="mod">
          <ac:chgData name="Jamie Farrar" userId="811697d4-882e-4a00-b0a3-7842ab0010c1" providerId="ADAL" clId="{F6401524-0FC2-CD40-8C0C-3009AB28084E}" dt="2024-06-10T16:06:16.205" v="2155" actId="207"/>
          <ac:spMkLst>
            <pc:docMk/>
            <pc:sldMk cId="2348427656" sldId="290"/>
            <ac:spMk id="3" creationId="{9D1E970D-092C-4488-8601-E108C5D13A12}"/>
          </ac:spMkLst>
        </pc:spChg>
        <pc:picChg chg="mod">
          <ac:chgData name="Jamie Farrar" userId="811697d4-882e-4a00-b0a3-7842ab0010c1" providerId="ADAL" clId="{F6401524-0FC2-CD40-8C0C-3009AB28084E}" dt="2024-06-21T14:03:39.761" v="2424" actId="14826"/>
          <ac:picMkLst>
            <pc:docMk/>
            <pc:sldMk cId="2348427656" sldId="290"/>
            <ac:picMk id="5" creationId="{E06504E5-2472-87D2-3F9B-4E1B88B3E805}"/>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21T14:12:14.136" v="2425"/>
              <pc2:cmMkLst xmlns:pc2="http://schemas.microsoft.com/office/powerpoint/2019/9/main/command">
                <pc:docMk/>
                <pc:sldMk cId="2348427656" sldId="290"/>
                <pc2:cmMk id="{10F6E10A-E5DF-47FC-8EC8-F255D1222E8A}"/>
              </pc2:cmMkLst>
            </pc226:cmChg>
          </p:ext>
        </pc:extLst>
      </pc:sldChg>
      <pc:sldChg chg="modSp add del mod modShow">
        <pc:chgData name="Jamie Farrar" userId="811697d4-882e-4a00-b0a3-7842ab0010c1" providerId="ADAL" clId="{F6401524-0FC2-CD40-8C0C-3009AB28084E}" dt="2024-06-21T14:12:47.131" v="2426" actId="2696"/>
        <pc:sldMkLst>
          <pc:docMk/>
          <pc:sldMk cId="3571448478" sldId="291"/>
        </pc:sldMkLst>
        <pc:spChg chg="mod">
          <ac:chgData name="Jamie Farrar" userId="811697d4-882e-4a00-b0a3-7842ab0010c1" providerId="ADAL" clId="{F6401524-0FC2-CD40-8C0C-3009AB28084E}" dt="2024-06-10T16:06:22.699" v="2158" actId="207"/>
          <ac:spMkLst>
            <pc:docMk/>
            <pc:sldMk cId="3571448478" sldId="291"/>
            <ac:spMk id="2" creationId="{A6CA18AF-886A-2C97-5C53-BD8881190A10}"/>
          </ac:spMkLst>
        </pc:spChg>
        <pc:spChg chg="mod">
          <ac:chgData name="Jamie Farrar" userId="811697d4-882e-4a00-b0a3-7842ab0010c1" providerId="ADAL" clId="{F6401524-0FC2-CD40-8C0C-3009AB28084E}" dt="2024-06-10T16:06:25.391" v="2159" actId="207"/>
          <ac:spMkLst>
            <pc:docMk/>
            <pc:sldMk cId="3571448478" sldId="291"/>
            <ac:spMk id="3" creationId="{9D1E970D-092C-4488-8601-E108C5D13A12}"/>
          </ac:spMkLst>
        </pc:spChg>
        <pc:picChg chg="mod">
          <ac:chgData name="Jamie Farrar" userId="811697d4-882e-4a00-b0a3-7842ab0010c1" providerId="ADAL" clId="{F6401524-0FC2-CD40-8C0C-3009AB28084E}" dt="2024-05-30T19:38:57.270" v="429" actId="29295"/>
          <ac:picMkLst>
            <pc:docMk/>
            <pc:sldMk cId="3571448478" sldId="291"/>
            <ac:picMk id="5" creationId="{E06504E5-2472-87D2-3F9B-4E1B88B3E805}"/>
          </ac:picMkLst>
        </pc:picChg>
      </pc:sldChg>
      <pc:sldChg chg="modSp add del mod">
        <pc:chgData name="Jamie Farrar" userId="811697d4-882e-4a00-b0a3-7842ab0010c1" providerId="ADAL" clId="{F6401524-0FC2-CD40-8C0C-3009AB28084E}" dt="2024-05-31T13:41:39.562" v="657" actId="2696"/>
        <pc:sldMkLst>
          <pc:docMk/>
          <pc:sldMk cId="1314127844" sldId="292"/>
        </pc:sldMkLst>
        <pc:spChg chg="mod">
          <ac:chgData name="Jamie Farrar" userId="811697d4-882e-4a00-b0a3-7842ab0010c1" providerId="ADAL" clId="{F6401524-0FC2-CD40-8C0C-3009AB28084E}" dt="2024-05-30T20:39:17.816" v="572" actId="21"/>
          <ac:spMkLst>
            <pc:docMk/>
            <pc:sldMk cId="1314127844" sldId="292"/>
            <ac:spMk id="3" creationId="{4E71DF78-8B95-4DC1-B666-608734A3FBDA}"/>
          </ac:spMkLst>
        </pc:spChg>
      </pc:sldChg>
      <pc:sldChg chg="modSp add mod">
        <pc:chgData name="Jamie Farrar" userId="811697d4-882e-4a00-b0a3-7842ab0010c1" providerId="ADAL" clId="{F6401524-0FC2-CD40-8C0C-3009AB28084E}" dt="2024-06-03T16:21:04.395" v="1792" actId="14100"/>
        <pc:sldMkLst>
          <pc:docMk/>
          <pc:sldMk cId="829344179" sldId="293"/>
        </pc:sldMkLst>
        <pc:spChg chg="mod">
          <ac:chgData name="Jamie Farrar" userId="811697d4-882e-4a00-b0a3-7842ab0010c1" providerId="ADAL" clId="{F6401524-0FC2-CD40-8C0C-3009AB28084E}" dt="2024-06-03T16:21:04.395" v="1792" actId="14100"/>
          <ac:spMkLst>
            <pc:docMk/>
            <pc:sldMk cId="829344179" sldId="293"/>
            <ac:spMk id="3" creationId="{4E71DF78-8B95-4DC1-B666-608734A3FBDA}"/>
          </ac:spMkLst>
        </pc:spChg>
        <pc:picChg chg="mod">
          <ac:chgData name="Jamie Farrar" userId="811697d4-882e-4a00-b0a3-7842ab0010c1" providerId="ADAL" clId="{F6401524-0FC2-CD40-8C0C-3009AB28084E}" dt="2024-05-31T14:49:31.609" v="684" actId="1037"/>
          <ac:picMkLst>
            <pc:docMk/>
            <pc:sldMk cId="829344179" sldId="293"/>
            <ac:picMk id="5" creationId="{57A03963-22BD-1EC9-D8C7-BFD8F61CD00B}"/>
          </ac:picMkLst>
        </pc:picChg>
        <pc:picChg chg="mod">
          <ac:chgData name="Jamie Farrar" userId="811697d4-882e-4a00-b0a3-7842ab0010c1" providerId="ADAL" clId="{F6401524-0FC2-CD40-8C0C-3009AB28084E}" dt="2024-05-31T15:22:55.036" v="767" actId="1036"/>
          <ac:picMkLst>
            <pc:docMk/>
            <pc:sldMk cId="829344179" sldId="293"/>
            <ac:picMk id="7" creationId="{0A82421B-1742-578C-7274-D27C8977D97E}"/>
          </ac:picMkLst>
        </pc:picChg>
      </pc:sldChg>
      <pc:sldChg chg="modSp add mod ord modCm">
        <pc:chgData name="Jamie Farrar" userId="811697d4-882e-4a00-b0a3-7842ab0010c1" providerId="ADAL" clId="{F6401524-0FC2-CD40-8C0C-3009AB28084E}" dt="2024-07-08T18:54:26.750" v="2432"/>
        <pc:sldMkLst>
          <pc:docMk/>
          <pc:sldMk cId="2073107758" sldId="294"/>
        </pc:sldMkLst>
        <pc:spChg chg="mod">
          <ac:chgData name="Jamie Farrar" userId="811697d4-882e-4a00-b0a3-7842ab0010c1" providerId="ADAL" clId="{F6401524-0FC2-CD40-8C0C-3009AB28084E}" dt="2024-06-10T16:06:54.232" v="2160" actId="207"/>
          <ac:spMkLst>
            <pc:docMk/>
            <pc:sldMk cId="2073107758" sldId="294"/>
            <ac:spMk id="2" creationId="{A6CA18AF-886A-2C97-5C53-BD8881190A10}"/>
          </ac:spMkLst>
        </pc:spChg>
        <pc:spChg chg="mod">
          <ac:chgData name="Jamie Farrar" userId="811697d4-882e-4a00-b0a3-7842ab0010c1" providerId="ADAL" clId="{F6401524-0FC2-CD40-8C0C-3009AB28084E}" dt="2024-06-10T16:06:58.981" v="2161" actId="207"/>
          <ac:spMkLst>
            <pc:docMk/>
            <pc:sldMk cId="2073107758" sldId="294"/>
            <ac:spMk id="3" creationId="{9D1E970D-092C-4488-8601-E108C5D13A12}"/>
          </ac:spMkLst>
        </pc:spChg>
        <pc:picChg chg="mod">
          <ac:chgData name="Jamie Farrar" userId="811697d4-882e-4a00-b0a3-7842ab0010c1" providerId="ADAL" clId="{F6401524-0FC2-CD40-8C0C-3009AB28084E}" dt="2024-05-31T16:32:45.243" v="1333" actId="29295"/>
          <ac:picMkLst>
            <pc:docMk/>
            <pc:sldMk cId="2073107758" sldId="294"/>
            <ac:picMk id="5" creationId="{E06504E5-2472-87D2-3F9B-4E1B88B3E805}"/>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7-08T18:54:26.750" v="2432"/>
              <pc2:cmMkLst xmlns:pc2="http://schemas.microsoft.com/office/powerpoint/2019/9/main/command">
                <pc:docMk/>
                <pc:sldMk cId="2073107758" sldId="294"/>
                <pc2:cmMk id="{D4C7D818-AA02-4119-AD8B-51271A10BC93}"/>
              </pc2:cmMkLst>
            </pc226:cmChg>
          </p:ext>
        </pc:extLst>
      </pc:sldChg>
      <pc:sldChg chg="addSp modSp add mod modCm">
        <pc:chgData name="Jamie Farrar" userId="811697d4-882e-4a00-b0a3-7842ab0010c1" providerId="ADAL" clId="{F6401524-0FC2-CD40-8C0C-3009AB28084E}" dt="2024-07-08T18:57:55.790" v="2444" actId="20577"/>
        <pc:sldMkLst>
          <pc:docMk/>
          <pc:sldMk cId="921361958" sldId="295"/>
        </pc:sldMkLst>
        <pc:spChg chg="mod">
          <ac:chgData name="Jamie Farrar" userId="811697d4-882e-4a00-b0a3-7842ab0010c1" providerId="ADAL" clId="{F6401524-0FC2-CD40-8C0C-3009AB28084E}" dt="2024-06-10T16:07:06.900" v="2163" actId="207"/>
          <ac:spMkLst>
            <pc:docMk/>
            <pc:sldMk cId="921361958" sldId="295"/>
            <ac:spMk id="2" creationId="{A6CA18AF-886A-2C97-5C53-BD8881190A10}"/>
          </ac:spMkLst>
        </pc:spChg>
        <pc:spChg chg="mod">
          <ac:chgData name="Jamie Farrar" userId="811697d4-882e-4a00-b0a3-7842ab0010c1" providerId="ADAL" clId="{F6401524-0FC2-CD40-8C0C-3009AB28084E}" dt="2024-07-08T18:57:55.790" v="2444" actId="20577"/>
          <ac:spMkLst>
            <pc:docMk/>
            <pc:sldMk cId="921361958" sldId="295"/>
            <ac:spMk id="3" creationId="{9D1E970D-092C-4488-8601-E108C5D13A12}"/>
          </ac:spMkLst>
        </pc:spChg>
        <pc:spChg chg="add mod">
          <ac:chgData name="Jamie Farrar" userId="811697d4-882e-4a00-b0a3-7842ab0010c1" providerId="ADAL" clId="{F6401524-0FC2-CD40-8C0C-3009AB28084E}" dt="2024-07-08T18:57:05.563" v="2439" actId="767"/>
          <ac:spMkLst>
            <pc:docMk/>
            <pc:sldMk cId="921361958" sldId="295"/>
            <ac:spMk id="4" creationId="{18411249-2732-9D1A-FAFF-77FC1A40F16D}"/>
          </ac:spMkLst>
        </pc:spChg>
        <pc:picChg chg="mod">
          <ac:chgData name="Jamie Farrar" userId="811697d4-882e-4a00-b0a3-7842ab0010c1" providerId="ADAL" clId="{F6401524-0FC2-CD40-8C0C-3009AB28084E}" dt="2024-06-11T20:16:35.049" v="2249" actId="29295"/>
          <ac:picMkLst>
            <pc:docMk/>
            <pc:sldMk cId="921361958" sldId="295"/>
            <ac:picMk id="5" creationId="{E06504E5-2472-87D2-3F9B-4E1B88B3E805}"/>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7-08T18:57:55.790" v="2444" actId="20577"/>
              <pc2:cmMkLst xmlns:pc2="http://schemas.microsoft.com/office/powerpoint/2019/9/main/command">
                <pc:docMk/>
                <pc:sldMk cId="921361958" sldId="295"/>
                <pc2:cmMk id="{28119B56-AD48-4D45-9C3A-ACE639FA6910}"/>
              </pc2:cmMkLst>
              <pc226:cmRplyChg chg="mod modRxn">
                <pc226:chgData name="Jamie Farrar" userId="811697d4-882e-4a00-b0a3-7842ab0010c1" providerId="ADAL" clId="{F6401524-0FC2-CD40-8C0C-3009AB28084E}" dt="2024-07-08T18:55:46.573" v="2435"/>
                <pc2:cmRplyMkLst xmlns:pc2="http://schemas.microsoft.com/office/powerpoint/2019/9/main/command">
                  <pc:docMk/>
                  <pc:sldMk cId="921361958" sldId="295"/>
                  <pc2:cmMk id="{28119B56-AD48-4D45-9C3A-ACE639FA6910}"/>
                  <pc2:cmRplyMk id="{F421099F-B952-4685-B187-62FF66D86DCC}"/>
                </pc2:cmRplyMkLst>
              </pc226:cmRplyChg>
            </pc226:cmChg>
            <pc226:cmChg xmlns:pc226="http://schemas.microsoft.com/office/powerpoint/2022/06/main/command" chg="mod modRxn">
              <pc226:chgData name="Jamie Farrar" userId="811697d4-882e-4a00-b0a3-7842ab0010c1" providerId="ADAL" clId="{F6401524-0FC2-CD40-8C0C-3009AB28084E}" dt="2024-07-08T18:57:55.790" v="2444" actId="20577"/>
              <pc2:cmMkLst xmlns:pc2="http://schemas.microsoft.com/office/powerpoint/2019/9/main/command">
                <pc:docMk/>
                <pc:sldMk cId="921361958" sldId="295"/>
                <pc2:cmMk id="{E9A426B7-CBC4-47FB-B216-18DFCE6BD011}"/>
              </pc2:cmMkLst>
            </pc226:cmChg>
          </p:ext>
        </pc:extLst>
      </pc:sldChg>
      <pc:sldChg chg="modSp add mod modCm">
        <pc:chgData name="Jamie Farrar" userId="811697d4-882e-4a00-b0a3-7842ab0010c1" providerId="ADAL" clId="{F6401524-0FC2-CD40-8C0C-3009AB28084E}" dt="2024-06-26T19:48:44.803" v="2430"/>
        <pc:sldMkLst>
          <pc:docMk/>
          <pc:sldMk cId="2587321583" sldId="296"/>
        </pc:sldMkLst>
        <pc:spChg chg="mod">
          <ac:chgData name="Jamie Farrar" userId="811697d4-882e-4a00-b0a3-7842ab0010c1" providerId="ADAL" clId="{F6401524-0FC2-CD40-8C0C-3009AB28084E}" dt="2024-06-10T16:07:15.764" v="2165" actId="207"/>
          <ac:spMkLst>
            <pc:docMk/>
            <pc:sldMk cId="2587321583" sldId="296"/>
            <ac:spMk id="2" creationId="{A6CA18AF-886A-2C97-5C53-BD8881190A10}"/>
          </ac:spMkLst>
        </pc:spChg>
        <pc:spChg chg="mod">
          <ac:chgData name="Jamie Farrar" userId="811697d4-882e-4a00-b0a3-7842ab0010c1" providerId="ADAL" clId="{F6401524-0FC2-CD40-8C0C-3009AB28084E}" dt="2024-06-10T16:07:20.098" v="2166" actId="207"/>
          <ac:spMkLst>
            <pc:docMk/>
            <pc:sldMk cId="2587321583" sldId="296"/>
            <ac:spMk id="3" creationId="{9D1E970D-092C-4488-8601-E108C5D13A12}"/>
          </ac:spMkLst>
        </pc:spChg>
        <pc:picChg chg="mod">
          <ac:chgData name="Jamie Farrar" userId="811697d4-882e-4a00-b0a3-7842ab0010c1" providerId="ADAL" clId="{F6401524-0FC2-CD40-8C0C-3009AB28084E}" dt="2024-06-26T19:48:39.579" v="2429" actId="29295"/>
          <ac:picMkLst>
            <pc:docMk/>
            <pc:sldMk cId="2587321583" sldId="296"/>
            <ac:picMk id="5" creationId="{E06504E5-2472-87D2-3F9B-4E1B88B3E805}"/>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26T19:48:44.803" v="2430"/>
              <pc2:cmMkLst xmlns:pc2="http://schemas.microsoft.com/office/powerpoint/2019/9/main/command">
                <pc:docMk/>
                <pc:sldMk cId="2587321583" sldId="296"/>
                <pc2:cmMk id="{CC0036EF-6A77-4A0E-B3CF-5510B8F779BD}"/>
              </pc2:cmMkLst>
            </pc226:cmChg>
          </p:ext>
        </pc:extLst>
      </pc:sldChg>
      <pc:sldChg chg="modSp add mod modCm">
        <pc:chgData name="Jamie Farrar" userId="811697d4-882e-4a00-b0a3-7842ab0010c1" providerId="ADAL" clId="{F6401524-0FC2-CD40-8C0C-3009AB28084E}" dt="2024-07-08T18:59:21.976" v="2449"/>
        <pc:sldMkLst>
          <pc:docMk/>
          <pc:sldMk cId="636803792" sldId="297"/>
        </pc:sldMkLst>
        <pc:spChg chg="mod">
          <ac:chgData name="Jamie Farrar" userId="811697d4-882e-4a00-b0a3-7842ab0010c1" providerId="ADAL" clId="{F6401524-0FC2-CD40-8C0C-3009AB28084E}" dt="2024-06-10T16:07:25.044" v="2167" actId="207"/>
          <ac:spMkLst>
            <pc:docMk/>
            <pc:sldMk cId="636803792" sldId="297"/>
            <ac:spMk id="2" creationId="{A6CA18AF-886A-2C97-5C53-BD8881190A10}"/>
          </ac:spMkLst>
        </pc:spChg>
        <pc:spChg chg="mod">
          <ac:chgData name="Jamie Farrar" userId="811697d4-882e-4a00-b0a3-7842ab0010c1" providerId="ADAL" clId="{F6401524-0FC2-CD40-8C0C-3009AB28084E}" dt="2024-07-08T18:59:07.111" v="2447" actId="20577"/>
          <ac:spMkLst>
            <pc:docMk/>
            <pc:sldMk cId="636803792" sldId="297"/>
            <ac:spMk id="3" creationId="{9D1E970D-092C-4488-8601-E108C5D13A12}"/>
          </ac:spMkLst>
        </pc:spChg>
        <pc:picChg chg="mod">
          <ac:chgData name="Jamie Farrar" userId="811697d4-882e-4a00-b0a3-7842ab0010c1" providerId="ADAL" clId="{F6401524-0FC2-CD40-8C0C-3009AB28084E}" dt="2024-06-12T16:06:35.694" v="2382" actId="29295"/>
          <ac:picMkLst>
            <pc:docMk/>
            <pc:sldMk cId="636803792" sldId="297"/>
            <ac:picMk id="5" creationId="{E06504E5-2472-87D2-3F9B-4E1B88B3E805}"/>
          </ac:picMkLst>
        </pc:picChg>
        <pc:extLst>
          <p:ext xmlns:p="http://schemas.openxmlformats.org/presentationml/2006/main" uri="{D6D511B9-2390-475A-947B-AFAB55BFBCF1}">
            <pc226:cmChg xmlns:pc226="http://schemas.microsoft.com/office/powerpoint/2022/06/main/command" chg="mod modRxn">
              <pc226:chgData name="Jamie Farrar" userId="811697d4-882e-4a00-b0a3-7842ab0010c1" providerId="ADAL" clId="{F6401524-0FC2-CD40-8C0C-3009AB28084E}" dt="2024-06-12T16:06:59.504" v="2384"/>
              <pc2:cmMkLst xmlns:pc2="http://schemas.microsoft.com/office/powerpoint/2019/9/main/command">
                <pc:docMk/>
                <pc:sldMk cId="636803792" sldId="297"/>
                <pc2:cmMk id="{87B50101-0635-4A58-B675-90F669EBED64}"/>
              </pc2:cmMkLst>
              <pc226:cmRplyChg chg="mod modRxn">
                <pc226:chgData name="Jamie Farrar" userId="811697d4-882e-4a00-b0a3-7842ab0010c1" providerId="ADAL" clId="{F6401524-0FC2-CD40-8C0C-3009AB28084E}" dt="2024-06-12T16:06:59.504" v="2384"/>
                <pc2:cmRplyMkLst xmlns:pc2="http://schemas.microsoft.com/office/powerpoint/2019/9/main/command">
                  <pc:docMk/>
                  <pc:sldMk cId="636803792" sldId="297"/>
                  <pc2:cmMk id="{87B50101-0635-4A58-B675-90F669EBED64}"/>
                  <pc2:cmRplyMk id="{B5441F44-40B9-4D00-A94B-F1EE613F3C19}"/>
                </pc2:cmRplyMkLst>
              </pc226:cmRplyChg>
            </pc226:cmChg>
            <pc226:cmChg xmlns:pc226="http://schemas.microsoft.com/office/powerpoint/2022/06/main/command" chg="mod modRxn">
              <pc226:chgData name="Jamie Farrar" userId="811697d4-882e-4a00-b0a3-7842ab0010c1" providerId="ADAL" clId="{F6401524-0FC2-CD40-8C0C-3009AB28084E}" dt="2024-07-08T18:59:21.976" v="2449"/>
              <pc2:cmMkLst xmlns:pc2="http://schemas.microsoft.com/office/powerpoint/2019/9/main/command">
                <pc:docMk/>
                <pc:sldMk cId="636803792" sldId="297"/>
                <pc2:cmMk id="{4B3D8B47-1AF0-4623-876E-B85064522B2F}"/>
              </pc2:cmMkLst>
              <pc226:cmRplyChg chg="mod modRxn">
                <pc226:chgData name="Jamie Farrar" userId="811697d4-882e-4a00-b0a3-7842ab0010c1" providerId="ADAL" clId="{F6401524-0FC2-CD40-8C0C-3009AB28084E}" dt="2024-07-08T18:59:20.528" v="2448"/>
                <pc2:cmRplyMkLst xmlns:pc2="http://schemas.microsoft.com/office/powerpoint/2019/9/main/command">
                  <pc:docMk/>
                  <pc:sldMk cId="636803792" sldId="297"/>
                  <pc2:cmMk id="{4B3D8B47-1AF0-4623-876E-B85064522B2F}"/>
                  <pc2:cmRplyMk id="{D571606F-D766-4E29-9768-6B030D10BD4D}"/>
                </pc2:cmRplyMkLst>
              </pc226:cmRplyChg>
            </pc226:cmChg>
          </p:ext>
        </pc:extLst>
      </pc:sldChg>
      <pc:sldChg chg="del">
        <pc:chgData name="Jamie Farrar" userId="811697d4-882e-4a00-b0a3-7842ab0010c1" providerId="ADAL" clId="{F6401524-0FC2-CD40-8C0C-3009AB28084E}" dt="2024-06-13T15:27:19.243" v="2396" actId="2696"/>
        <pc:sldMkLst>
          <pc:docMk/>
          <pc:sldMk cId="639671768" sldId="298"/>
        </pc:sldMkLst>
      </pc:sldChg>
      <pc:sldChg chg="new del">
        <pc:chgData name="Jamie Farrar" userId="811697d4-882e-4a00-b0a3-7842ab0010c1" providerId="ADAL" clId="{F6401524-0FC2-CD40-8C0C-3009AB28084E}" dt="2024-06-03T15:44:00.139" v="1679" actId="680"/>
        <pc:sldMkLst>
          <pc:docMk/>
          <pc:sldMk cId="1350991134" sldId="298"/>
        </pc:sldMkLst>
      </pc:sldChg>
      <pc:sldChg chg="add del">
        <pc:chgData name="Jamie Farrar" userId="811697d4-882e-4a00-b0a3-7842ab0010c1" providerId="ADAL" clId="{F6401524-0FC2-CD40-8C0C-3009AB28084E}" dt="2024-06-03T19:00:30.985" v="1921" actId="2696"/>
        <pc:sldMkLst>
          <pc:docMk/>
          <pc:sldMk cId="1774690979" sldId="298"/>
        </pc:sldMkLst>
      </pc:sldChg>
      <pc:sldChg chg="modSp mod">
        <pc:chgData name="Jamie Farrar" userId="811697d4-882e-4a00-b0a3-7842ab0010c1" providerId="ADAL" clId="{F6401524-0FC2-CD40-8C0C-3009AB28084E}" dt="2024-06-21T13:31:13.302" v="2414" actId="27636"/>
        <pc:sldMkLst>
          <pc:docMk/>
          <pc:sldMk cId="934129919" sldId="299"/>
        </pc:sldMkLst>
        <pc:spChg chg="mod">
          <ac:chgData name="Jamie Farrar" userId="811697d4-882e-4a00-b0a3-7842ab0010c1" providerId="ADAL" clId="{F6401524-0FC2-CD40-8C0C-3009AB28084E}" dt="2024-06-21T13:31:13.302" v="2414" actId="27636"/>
          <ac:spMkLst>
            <pc:docMk/>
            <pc:sldMk cId="934129919" sldId="299"/>
            <ac:spMk id="2" creationId="{A6CA18AF-886A-2C97-5C53-BD8881190A10}"/>
          </ac:spMkLst>
        </pc:spChg>
        <pc:spChg chg="mod">
          <ac:chgData name="Jamie Farrar" userId="811697d4-882e-4a00-b0a3-7842ab0010c1" providerId="ADAL" clId="{F6401524-0FC2-CD40-8C0C-3009AB28084E}" dt="2024-06-13T15:27:45.677" v="2399" actId="207"/>
          <ac:spMkLst>
            <pc:docMk/>
            <pc:sldMk cId="934129919" sldId="299"/>
            <ac:spMk id="6" creationId="{98977D6D-D824-58D7-3A64-F15C48851811}"/>
          </ac:spMkLst>
        </pc:spChg>
      </pc:sldChg>
    </pc:docChg>
  </pc:docChgLst>
  <pc:docChgLst>
    <pc:chgData name="Maja Golubic" userId="S::maja.golubic@iiba.org::09d94bc0-4b2b-4071-99ba-d8b5fbe728a7" providerId="AD" clId="Web-{1201B508-471D-50F0-D878-9996FD993164}"/>
    <pc:docChg chg="">
      <pc:chgData name="Maja Golubic" userId="S::maja.golubic@iiba.org::09d94bc0-4b2b-4071-99ba-d8b5fbe728a7" providerId="AD" clId="Web-{1201B508-471D-50F0-D878-9996FD993164}" dt="2024-06-21T11:34:54.781" v="0"/>
      <pc:docMkLst>
        <pc:docMk/>
      </pc:docMkLst>
      <pc:sldChg chg="addCm">
        <pc:chgData name="Maja Golubic" userId="S::maja.golubic@iiba.org::09d94bc0-4b2b-4071-99ba-d8b5fbe728a7" providerId="AD" clId="Web-{1201B508-471D-50F0-D878-9996FD993164}" dt="2024-06-21T11:34:54.781" v="0"/>
        <pc:sldMkLst>
          <pc:docMk/>
          <pc:sldMk cId="2587321583" sldId="296"/>
        </pc:sldMkLst>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1201B508-471D-50F0-D878-9996FD993164}" dt="2024-06-21T11:34:54.781" v="0"/>
              <pc2:cmMkLst xmlns:pc2="http://schemas.microsoft.com/office/powerpoint/2019/9/main/command">
                <pc:docMk/>
                <pc:sldMk cId="2587321583" sldId="296"/>
                <pc2:cmMk id="{38A1FF91-EB9C-4D78-8D6B-C5ACDE2FED88}"/>
              </pc2:cmMkLst>
            </pc226:cmChg>
          </p:ext>
        </pc:extLst>
      </pc:sldChg>
    </pc:docChg>
  </pc:docChgLst>
  <pc:docChgLst>
    <pc:chgData name="Maja Golubic" userId="S::maja.golubic@iiba.org::09d94bc0-4b2b-4071-99ba-d8b5fbe728a7" providerId="AD" clId="Web-{BA531742-FDB9-6B87-2D65-BC87E3D6FCE2}"/>
    <pc:docChg chg="modSld">
      <pc:chgData name="Maja Golubic" userId="S::maja.golubic@iiba.org::09d94bc0-4b2b-4071-99ba-d8b5fbe728a7" providerId="AD" clId="Web-{BA531742-FDB9-6B87-2D65-BC87E3D6FCE2}" dt="2024-06-21T11:31:51.766" v="89"/>
      <pc:docMkLst>
        <pc:docMk/>
      </pc:docMkLst>
      <pc:sldChg chg="modSp modCm">
        <pc:chgData name="Maja Golubic" userId="S::maja.golubic@iiba.org::09d94bc0-4b2b-4071-99ba-d8b5fbe728a7" providerId="AD" clId="Web-{BA531742-FDB9-6B87-2D65-BC87E3D6FCE2}" dt="2024-06-21T11:28:02.012" v="72" actId="20577"/>
        <pc:sldMkLst>
          <pc:docMk/>
          <pc:sldMk cId="2858187617" sldId="272"/>
        </pc:sldMkLst>
        <pc:spChg chg="mod">
          <ac:chgData name="Maja Golubic" userId="S::maja.golubic@iiba.org::09d94bc0-4b2b-4071-99ba-d8b5fbe728a7" providerId="AD" clId="Web-{BA531742-FDB9-6B87-2D65-BC87E3D6FCE2}" dt="2024-06-21T11:28:02.012" v="72" actId="20577"/>
          <ac:spMkLst>
            <pc:docMk/>
            <pc:sldMk cId="2858187617" sldId="272"/>
            <ac:spMk id="3" creationId="{4E71DF78-8B95-4DC1-B666-608734A3FBDA}"/>
          </ac:spMkLst>
        </pc:spChg>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21:08.441" v="35"/>
              <pc2:cmMkLst xmlns:pc2="http://schemas.microsoft.com/office/powerpoint/2019/9/main/command">
                <pc:docMk/>
                <pc:sldMk cId="2858187617" sldId="272"/>
                <pc2:cmMk id="{CDC6E2C4-6808-4705-9D36-334FC8D2ACD5}"/>
              </pc2:cmMkLst>
            </pc226:cmChg>
          </p:ext>
        </pc:extLst>
      </pc:sldChg>
      <pc:sldChg chg="modCm">
        <pc:chgData name="Maja Golubic" userId="S::maja.golubic@iiba.org::09d94bc0-4b2b-4071-99ba-d8b5fbe728a7" providerId="AD" clId="Web-{BA531742-FDB9-6B87-2D65-BC87E3D6FCE2}" dt="2024-06-21T11:19:31.501" v="23"/>
        <pc:sldMkLst>
          <pc:docMk/>
          <pc:sldMk cId="422984108" sldId="284"/>
        </pc:sldMkLst>
        <pc:extLst>
          <p:ext xmlns:p="http://schemas.openxmlformats.org/presentationml/2006/main" uri="{D6D511B9-2390-475A-947B-AFAB55BFBCF1}">
            <pc226:cmChg xmlns:pc226="http://schemas.microsoft.com/office/powerpoint/2022/06/main/command" chg="">
              <pc226:chgData name="Maja Golubic" userId="S::maja.golubic@iiba.org::09d94bc0-4b2b-4071-99ba-d8b5fbe728a7" providerId="AD" clId="Web-{BA531742-FDB9-6B87-2D65-BC87E3D6FCE2}" dt="2024-06-21T11:19:28.079" v="22"/>
              <pc2:cmMkLst xmlns:pc2="http://schemas.microsoft.com/office/powerpoint/2019/9/main/command">
                <pc:docMk/>
                <pc:sldMk cId="422984108" sldId="284"/>
                <pc2:cmMk id="{961E3A38-442A-492B-B182-93D2878BB039}"/>
              </pc2:cmMkLst>
              <pc226:cmRplyChg chg="add">
                <pc226:chgData name="Maja Golubic" userId="S::maja.golubic@iiba.org::09d94bc0-4b2b-4071-99ba-d8b5fbe728a7" providerId="AD" clId="Web-{BA531742-FDB9-6B87-2D65-BC87E3D6FCE2}" dt="2024-06-21T11:19:28.079" v="22"/>
                <pc2:cmRplyMkLst xmlns:pc2="http://schemas.microsoft.com/office/powerpoint/2019/9/main/command">
                  <pc:docMk/>
                  <pc:sldMk cId="422984108" sldId="284"/>
                  <pc2:cmMk id="{961E3A38-442A-492B-B182-93D2878BB039}"/>
                  <pc2:cmRplyMk id="{15363382-FCE9-4F92-B1D8-8E338B18DCDB}"/>
                </pc2:cmRplyMkLst>
              </pc226:cmRplyChg>
            </pc226:cmChg>
            <pc226:cmChg xmlns:pc226="http://schemas.microsoft.com/office/powerpoint/2022/06/main/command" chg="mod">
              <pc226:chgData name="Maja Golubic" userId="S::maja.golubic@iiba.org::09d94bc0-4b2b-4071-99ba-d8b5fbe728a7" providerId="AD" clId="Web-{BA531742-FDB9-6B87-2D65-BC87E3D6FCE2}" dt="2024-06-21T11:19:31.501" v="23"/>
              <pc2:cmMkLst xmlns:pc2="http://schemas.microsoft.com/office/powerpoint/2019/9/main/command">
                <pc:docMk/>
                <pc:sldMk cId="422984108" sldId="284"/>
                <pc2:cmMk id="{425DD543-3C92-4A06-B5D2-2475C03D7B09}"/>
              </pc2:cmMkLst>
            </pc226:cmChg>
            <pc226:cmChg xmlns:pc226="http://schemas.microsoft.com/office/powerpoint/2022/06/main/command" chg="mod">
              <pc226:chgData name="Maja Golubic" userId="S::maja.golubic@iiba.org::09d94bc0-4b2b-4071-99ba-d8b5fbe728a7" providerId="AD" clId="Web-{BA531742-FDB9-6B87-2D65-BC87E3D6FCE2}" dt="2024-06-21T11:18:28.688" v="21"/>
              <pc2:cmMkLst xmlns:pc2="http://schemas.microsoft.com/office/powerpoint/2019/9/main/command">
                <pc:docMk/>
                <pc:sldMk cId="422984108" sldId="284"/>
                <pc2:cmMk id="{57125BF1-082B-47BF-AD37-F6498F76994B}"/>
              </pc2:cmMkLst>
            </pc226:cmChg>
          </p:ext>
        </pc:extLst>
      </pc:sldChg>
      <pc:sldChg chg="modCm">
        <pc:chgData name="Maja Golubic" userId="S::maja.golubic@iiba.org::09d94bc0-4b2b-4071-99ba-d8b5fbe728a7" providerId="AD" clId="Web-{BA531742-FDB9-6B87-2D65-BC87E3D6FCE2}" dt="2024-06-21T11:31:35.172" v="88"/>
        <pc:sldMkLst>
          <pc:docMk/>
          <pc:sldMk cId="2968577391" sldId="285"/>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31:35.172" v="88"/>
              <pc2:cmMkLst xmlns:pc2="http://schemas.microsoft.com/office/powerpoint/2019/9/main/command">
                <pc:docMk/>
                <pc:sldMk cId="2968577391" sldId="285"/>
                <pc2:cmMk id="{5D4440A4-C033-4BDB-B3C2-1D8367DC62EB}"/>
              </pc2:cmMkLst>
            </pc226:cmChg>
          </p:ext>
        </pc:extLst>
      </pc:sldChg>
      <pc:sldChg chg="modSp modCm">
        <pc:chgData name="Maja Golubic" userId="S::maja.golubic@iiba.org::09d94bc0-4b2b-4071-99ba-d8b5fbe728a7" providerId="AD" clId="Web-{BA531742-FDB9-6B87-2D65-BC87E3D6FCE2}" dt="2024-06-21T11:18:02.625" v="20"/>
        <pc:sldMkLst>
          <pc:docMk/>
          <pc:sldMk cId="1600944961" sldId="286"/>
        </pc:sldMkLst>
        <pc:spChg chg="mod">
          <ac:chgData name="Maja Golubic" userId="S::maja.golubic@iiba.org::09d94bc0-4b2b-4071-99ba-d8b5fbe728a7" providerId="AD" clId="Web-{BA531742-FDB9-6B87-2D65-BC87E3D6FCE2}" dt="2024-06-21T11:17:59.437" v="19" actId="20577"/>
          <ac:spMkLst>
            <pc:docMk/>
            <pc:sldMk cId="1600944961" sldId="286"/>
            <ac:spMk id="3" creationId="{A8769544-591B-D5DC-862E-791F291A1575}"/>
          </ac:spMkLst>
        </pc:spChg>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17:28.561" v="15"/>
              <pc2:cmMkLst xmlns:pc2="http://schemas.microsoft.com/office/powerpoint/2019/9/main/command">
                <pc:docMk/>
                <pc:sldMk cId="1600944961" sldId="286"/>
                <pc2:cmMk id="{6A399D8D-D53F-4390-AFDE-14551E67B3C9}"/>
              </pc2:cmMkLst>
            </pc226:cmChg>
            <pc226:cmChg xmlns:pc226="http://schemas.microsoft.com/office/powerpoint/2022/06/main/command" chg="mod">
              <pc226:chgData name="Maja Golubic" userId="S::maja.golubic@iiba.org::09d94bc0-4b2b-4071-99ba-d8b5fbe728a7" providerId="AD" clId="Web-{BA531742-FDB9-6B87-2D65-BC87E3D6FCE2}" dt="2024-06-21T11:18:02.625" v="20"/>
              <pc2:cmMkLst xmlns:pc2="http://schemas.microsoft.com/office/powerpoint/2019/9/main/command">
                <pc:docMk/>
                <pc:sldMk cId="1600944961" sldId="286"/>
                <pc2:cmMk id="{CBAEB1EA-2A8D-464B-B877-0946D2871550}"/>
              </pc2:cmMkLst>
            </pc226:cmChg>
          </p:ext>
        </pc:extLst>
      </pc:sldChg>
      <pc:sldChg chg="modCm">
        <pc:chgData name="Maja Golubic" userId="S::maja.golubic@iiba.org::09d94bc0-4b2b-4071-99ba-d8b5fbe728a7" providerId="AD" clId="Web-{BA531742-FDB9-6B87-2D65-BC87E3D6FCE2}" dt="2024-06-21T11:13:24.588" v="5"/>
        <pc:sldMkLst>
          <pc:docMk/>
          <pc:sldMk cId="3767001745" sldId="287"/>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13:24.588" v="5"/>
              <pc2:cmMkLst xmlns:pc2="http://schemas.microsoft.com/office/powerpoint/2019/9/main/command">
                <pc:docMk/>
                <pc:sldMk cId="3767001745" sldId="287"/>
                <pc2:cmMk id="{A3A182F6-B87A-446A-807C-26A3FEE0D329}"/>
              </pc2:cmMkLst>
            </pc226:cmChg>
          </p:ext>
        </pc:extLst>
      </pc:sldChg>
      <pc:sldChg chg="modCm">
        <pc:chgData name="Maja Golubic" userId="S::maja.golubic@iiba.org::09d94bc0-4b2b-4071-99ba-d8b5fbe728a7" providerId="AD" clId="Web-{BA531742-FDB9-6B87-2D65-BC87E3D6FCE2}" dt="2024-06-21T11:20:41.956" v="26"/>
        <pc:sldMkLst>
          <pc:docMk/>
          <pc:sldMk cId="1706761175" sldId="288"/>
        </pc:sldMkLst>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20:39.081" v="25"/>
              <pc2:cmMkLst xmlns:pc2="http://schemas.microsoft.com/office/powerpoint/2019/9/main/command">
                <pc:docMk/>
                <pc:sldMk cId="1706761175" sldId="288"/>
                <pc2:cmMk id="{1CBCC002-6208-440B-9081-49972993D87B}"/>
              </pc2:cmMkLst>
            </pc226:cmChg>
            <pc226:cmChg xmlns:pc226="http://schemas.microsoft.com/office/powerpoint/2022/06/main/command" chg="mod">
              <pc226:chgData name="Maja Golubic" userId="S::maja.golubic@iiba.org::09d94bc0-4b2b-4071-99ba-d8b5fbe728a7" providerId="AD" clId="Web-{BA531742-FDB9-6B87-2D65-BC87E3D6FCE2}" dt="2024-06-21T11:20:41.956" v="26"/>
              <pc2:cmMkLst xmlns:pc2="http://schemas.microsoft.com/office/powerpoint/2019/9/main/command">
                <pc:docMk/>
                <pc:sldMk cId="1706761175" sldId="288"/>
                <pc2:cmMk id="{2AAAC2C2-ACCB-47CF-B9B7-C1A99423580D}"/>
              </pc2:cmMkLst>
            </pc226:cmChg>
          </p:ext>
        </pc:extLst>
      </pc:sldChg>
      <pc:sldChg chg="modSp modCm">
        <pc:chgData name="Maja Golubic" userId="S::maja.golubic@iiba.org::09d94bc0-4b2b-4071-99ba-d8b5fbe728a7" providerId="AD" clId="Web-{BA531742-FDB9-6B87-2D65-BC87E3D6FCE2}" dt="2024-06-21T11:31:51.766" v="89"/>
        <pc:sldMkLst>
          <pc:docMk/>
          <pc:sldMk cId="3365472739" sldId="289"/>
        </pc:sldMkLst>
        <pc:spChg chg="mod">
          <ac:chgData name="Maja Golubic" userId="S::maja.golubic@iiba.org::09d94bc0-4b2b-4071-99ba-d8b5fbe728a7" providerId="AD" clId="Web-{BA531742-FDB9-6B87-2D65-BC87E3D6FCE2}" dt="2024-06-21T11:10:50.880" v="1" actId="20577"/>
          <ac:spMkLst>
            <pc:docMk/>
            <pc:sldMk cId="3365472739" sldId="289"/>
            <ac:spMk id="2" creationId="{A6CA18AF-886A-2C97-5C53-BD8881190A10}"/>
          </ac:spMkLst>
        </pc:spChg>
        <pc:spChg chg="mod">
          <ac:chgData name="Maja Golubic" userId="S::maja.golubic@iiba.org::09d94bc0-4b2b-4071-99ba-d8b5fbe728a7" providerId="AD" clId="Web-{BA531742-FDB9-6B87-2D65-BC87E3D6FCE2}" dt="2024-06-21T11:24:50.367" v="44"/>
          <ac:spMkLst>
            <pc:docMk/>
            <pc:sldMk cId="3365472739" sldId="289"/>
            <ac:spMk id="3" creationId="{9D1E970D-092C-4488-8601-E108C5D13A12}"/>
          </ac:spMkLst>
        </pc:spChg>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31:51.766" v="89"/>
              <pc2:cmMkLst xmlns:pc2="http://schemas.microsoft.com/office/powerpoint/2019/9/main/command">
                <pc:docMk/>
                <pc:sldMk cId="3365472739" sldId="289"/>
                <pc2:cmMk id="{2B993460-C46B-43C6-86E8-C1F919536440}"/>
              </pc2:cmMkLst>
            </pc226:cmChg>
            <pc226:cmChg xmlns:pc226="http://schemas.microsoft.com/office/powerpoint/2022/06/main/command" chg="mod">
              <pc226:chgData name="Maja Golubic" userId="S::maja.golubic@iiba.org::09d94bc0-4b2b-4071-99ba-d8b5fbe728a7" providerId="AD" clId="Web-{BA531742-FDB9-6B87-2D65-BC87E3D6FCE2}" dt="2024-06-21T11:23:37.553" v="38"/>
              <pc2:cmMkLst xmlns:pc2="http://schemas.microsoft.com/office/powerpoint/2019/9/main/command">
                <pc:docMk/>
                <pc:sldMk cId="3365472739" sldId="289"/>
                <pc2:cmMk id="{B04304E8-2E0B-4E49-A33C-F1A02D9CAEE9}"/>
              </pc2:cmMkLst>
              <pc226:cmRplyChg chg="add">
                <pc226:chgData name="Maja Golubic" userId="S::maja.golubic@iiba.org::09d94bc0-4b2b-4071-99ba-d8b5fbe728a7" providerId="AD" clId="Web-{BA531742-FDB9-6B87-2D65-BC87E3D6FCE2}" dt="2024-06-21T11:10:44.427" v="0"/>
                <pc2:cmRplyMkLst xmlns:pc2="http://schemas.microsoft.com/office/powerpoint/2019/9/main/command">
                  <pc:docMk/>
                  <pc:sldMk cId="3365472739" sldId="289"/>
                  <pc2:cmMk id="{B04304E8-2E0B-4E49-A33C-F1A02D9CAEE9}"/>
                  <pc2:cmRplyMk id="{D590E14B-38F7-4FD7-AF43-DFD17A0718C4}"/>
                </pc2:cmRplyMkLst>
              </pc226:cmRplyChg>
            </pc226:cmChg>
          </p:ext>
        </pc:extLst>
      </pc:sldChg>
      <pc:sldChg chg="modSp addCm">
        <pc:chgData name="Maja Golubic" userId="S::maja.golubic@iiba.org::09d94bc0-4b2b-4071-99ba-d8b5fbe728a7" providerId="AD" clId="Web-{BA531742-FDB9-6B87-2D65-BC87E3D6FCE2}" dt="2024-06-21T11:25:58.916" v="49" actId="20577"/>
        <pc:sldMkLst>
          <pc:docMk/>
          <pc:sldMk cId="2348427656" sldId="290"/>
        </pc:sldMkLst>
        <pc:spChg chg="mod">
          <ac:chgData name="Maja Golubic" userId="S::maja.golubic@iiba.org::09d94bc0-4b2b-4071-99ba-d8b5fbe728a7" providerId="AD" clId="Web-{BA531742-FDB9-6B87-2D65-BC87E3D6FCE2}" dt="2024-06-21T11:11:32.522" v="3" actId="20577"/>
          <ac:spMkLst>
            <pc:docMk/>
            <pc:sldMk cId="2348427656" sldId="290"/>
            <ac:spMk id="2" creationId="{A6CA18AF-886A-2C97-5C53-BD8881190A10}"/>
          </ac:spMkLst>
        </pc:spChg>
        <pc:spChg chg="mod">
          <ac:chgData name="Maja Golubic" userId="S::maja.golubic@iiba.org::09d94bc0-4b2b-4071-99ba-d8b5fbe728a7" providerId="AD" clId="Web-{BA531742-FDB9-6B87-2D65-BC87E3D6FCE2}" dt="2024-06-21T11:25:58.916" v="49" actId="20577"/>
          <ac:spMkLst>
            <pc:docMk/>
            <pc:sldMk cId="2348427656" sldId="290"/>
            <ac:spMk id="3" creationId="{9D1E970D-092C-4488-8601-E108C5D13A12}"/>
          </ac:spMkLst>
        </pc:spChg>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BA531742-FDB9-6B87-2D65-BC87E3D6FCE2}" dt="2024-06-21T11:23:18.318" v="37"/>
              <pc2:cmMkLst xmlns:pc2="http://schemas.microsoft.com/office/powerpoint/2019/9/main/command">
                <pc:docMk/>
                <pc:sldMk cId="2348427656" sldId="290"/>
                <pc2:cmMk id="{10F6E10A-E5DF-47FC-8EC8-F255D1222E8A}"/>
              </pc2:cmMkLst>
            </pc226:cmChg>
          </p:ext>
        </pc:extLst>
      </pc:sldChg>
      <pc:sldChg chg="modSp">
        <pc:chgData name="Maja Golubic" userId="S::maja.golubic@iiba.org::09d94bc0-4b2b-4071-99ba-d8b5fbe728a7" providerId="AD" clId="Web-{BA531742-FDB9-6B87-2D65-BC87E3D6FCE2}" dt="2024-06-21T11:30:28.108" v="86" actId="20577"/>
        <pc:sldMkLst>
          <pc:docMk/>
          <pc:sldMk cId="829344179" sldId="293"/>
        </pc:sldMkLst>
        <pc:spChg chg="mod">
          <ac:chgData name="Maja Golubic" userId="S::maja.golubic@iiba.org::09d94bc0-4b2b-4071-99ba-d8b5fbe728a7" providerId="AD" clId="Web-{BA531742-FDB9-6B87-2D65-BC87E3D6FCE2}" dt="2024-06-21T11:30:28.108" v="86" actId="20577"/>
          <ac:spMkLst>
            <pc:docMk/>
            <pc:sldMk cId="829344179" sldId="293"/>
            <ac:spMk id="3" creationId="{4E71DF78-8B95-4DC1-B666-608734A3FBDA}"/>
          </ac:spMkLst>
        </pc:spChg>
      </pc:sldChg>
      <pc:sldChg chg="addCm">
        <pc:chgData name="Maja Golubic" userId="S::maja.golubic@iiba.org::09d94bc0-4b2b-4071-99ba-d8b5fbe728a7" providerId="AD" clId="Web-{BA531742-FDB9-6B87-2D65-BC87E3D6FCE2}" dt="2024-06-21T11:20:28.003" v="24"/>
        <pc:sldMkLst>
          <pc:docMk/>
          <pc:sldMk cId="2073107758" sldId="294"/>
        </pc:sldMkLst>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BA531742-FDB9-6B87-2D65-BC87E3D6FCE2}" dt="2024-06-21T11:20:28.003" v="24"/>
              <pc2:cmMkLst xmlns:pc2="http://schemas.microsoft.com/office/powerpoint/2019/9/main/command">
                <pc:docMk/>
                <pc:sldMk cId="2073107758" sldId="294"/>
                <pc2:cmMk id="{D4C7D818-AA02-4119-AD8B-51271A10BC93}"/>
              </pc2:cmMkLst>
            </pc226:cmChg>
          </p:ext>
        </pc:extLst>
      </pc:sldChg>
      <pc:sldChg chg="modSp addCm">
        <pc:chgData name="Maja Golubic" userId="S::maja.golubic@iiba.org::09d94bc0-4b2b-4071-99ba-d8b5fbe728a7" providerId="AD" clId="Web-{BA531742-FDB9-6B87-2D65-BC87E3D6FCE2}" dt="2024-06-21T11:15:22.418" v="9"/>
        <pc:sldMkLst>
          <pc:docMk/>
          <pc:sldMk cId="921361958" sldId="295"/>
        </pc:sldMkLst>
        <pc:spChg chg="mod">
          <ac:chgData name="Maja Golubic" userId="S::maja.golubic@iiba.org::09d94bc0-4b2b-4071-99ba-d8b5fbe728a7" providerId="AD" clId="Web-{BA531742-FDB9-6B87-2D65-BC87E3D6FCE2}" dt="2024-06-21T11:14:05.167" v="7" actId="20577"/>
          <ac:spMkLst>
            <pc:docMk/>
            <pc:sldMk cId="921361958" sldId="295"/>
            <ac:spMk id="3" creationId="{9D1E970D-092C-4488-8601-E108C5D13A12}"/>
          </ac:spMkLst>
        </pc:spChg>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BA531742-FDB9-6B87-2D65-BC87E3D6FCE2}" dt="2024-06-21T11:15:22.418" v="9"/>
              <pc2:cmMkLst xmlns:pc2="http://schemas.microsoft.com/office/powerpoint/2019/9/main/command">
                <pc:docMk/>
                <pc:sldMk cId="921361958" sldId="295"/>
                <pc2:cmMk id="{28119B56-AD48-4D45-9C3A-ACE639FA6910}"/>
              </pc2:cmMkLst>
            </pc226:cmChg>
            <pc226:cmChg xmlns:pc226="http://schemas.microsoft.com/office/powerpoint/2022/06/main/command" chg="add">
              <pc226:chgData name="Maja Golubic" userId="S::maja.golubic@iiba.org::09d94bc0-4b2b-4071-99ba-d8b5fbe728a7" providerId="AD" clId="Web-{BA531742-FDB9-6B87-2D65-BC87E3D6FCE2}" dt="2024-06-21T11:14:44.886" v="8"/>
              <pc2:cmMkLst xmlns:pc2="http://schemas.microsoft.com/office/powerpoint/2019/9/main/command">
                <pc:docMk/>
                <pc:sldMk cId="921361958" sldId="295"/>
                <pc2:cmMk id="{E9A426B7-CBC4-47FB-B216-18DFCE6BD011}"/>
              </pc2:cmMkLst>
            </pc226:cmChg>
          </p:ext>
        </pc:extLst>
      </pc:sldChg>
      <pc:sldChg chg="addCm modCm">
        <pc:chgData name="Maja Golubic" userId="S::maja.golubic@iiba.org::09d94bc0-4b2b-4071-99ba-d8b5fbe728a7" providerId="AD" clId="Web-{BA531742-FDB9-6B87-2D65-BC87E3D6FCE2}" dt="2024-06-21T11:16:18.513" v="11"/>
        <pc:sldMkLst>
          <pc:docMk/>
          <pc:sldMk cId="2587321583" sldId="296"/>
        </pc:sldMkLst>
        <pc:extLst>
          <p:ext xmlns:p="http://schemas.openxmlformats.org/presentationml/2006/main" uri="{D6D511B9-2390-475A-947B-AFAB55BFBCF1}">
            <pc226:cmChg xmlns:pc226="http://schemas.microsoft.com/office/powerpoint/2022/06/main/command" chg="add mod">
              <pc226:chgData name="Maja Golubic" userId="S::maja.golubic@iiba.org::09d94bc0-4b2b-4071-99ba-d8b5fbe728a7" providerId="AD" clId="Web-{BA531742-FDB9-6B87-2D65-BC87E3D6FCE2}" dt="2024-06-21T11:16:18.513" v="11"/>
              <pc2:cmMkLst xmlns:pc2="http://schemas.microsoft.com/office/powerpoint/2019/9/main/command">
                <pc:docMk/>
                <pc:sldMk cId="2587321583" sldId="296"/>
                <pc2:cmMk id="{CC0036EF-6A77-4A0E-B3CF-5510B8F779BD}"/>
              </pc2:cmMkLst>
            </pc226:cmChg>
          </p:ext>
        </pc:extLst>
      </pc:sldChg>
      <pc:sldChg chg="modSp addCm modCm">
        <pc:chgData name="Maja Golubic" userId="S::maja.golubic@iiba.org::09d94bc0-4b2b-4071-99ba-d8b5fbe728a7" providerId="AD" clId="Web-{BA531742-FDB9-6B87-2D65-BC87E3D6FCE2}" dt="2024-06-21T11:31:14.453" v="87"/>
        <pc:sldMkLst>
          <pc:docMk/>
          <pc:sldMk cId="636803792" sldId="297"/>
        </pc:sldMkLst>
        <pc:spChg chg="mod">
          <ac:chgData name="Maja Golubic" userId="S::maja.golubic@iiba.org::09d94bc0-4b2b-4071-99ba-d8b5fbe728a7" providerId="AD" clId="Web-{BA531742-FDB9-6B87-2D65-BC87E3D6FCE2}" dt="2024-06-21T11:16:38.889" v="13" actId="20577"/>
          <ac:spMkLst>
            <pc:docMk/>
            <pc:sldMk cId="636803792" sldId="297"/>
            <ac:spMk id="3" creationId="{9D1E970D-092C-4488-8601-E108C5D13A12}"/>
          </ac:spMkLst>
        </pc:spChg>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31:14.453" v="87"/>
              <pc2:cmMkLst xmlns:pc2="http://schemas.microsoft.com/office/powerpoint/2019/9/main/command">
                <pc:docMk/>
                <pc:sldMk cId="636803792" sldId="297"/>
                <pc2:cmMk id="{87B50101-0635-4A58-B675-90F669EBED64}"/>
              </pc2:cmMkLst>
            </pc226:cmChg>
            <pc226:cmChg xmlns:pc226="http://schemas.microsoft.com/office/powerpoint/2022/06/main/command" chg="add">
              <pc226:chgData name="Maja Golubic" userId="S::maja.golubic@iiba.org::09d94bc0-4b2b-4071-99ba-d8b5fbe728a7" providerId="AD" clId="Web-{BA531742-FDB9-6B87-2D65-BC87E3D6FCE2}" dt="2024-06-21T11:16:53.920" v="14"/>
              <pc2:cmMkLst xmlns:pc2="http://schemas.microsoft.com/office/powerpoint/2019/9/main/command">
                <pc:docMk/>
                <pc:sldMk cId="636803792" sldId="297"/>
                <pc2:cmMk id="{4B3D8B47-1AF0-4623-876E-B85064522B2F}"/>
              </pc2:cmMkLst>
            </pc226:cmChg>
          </p:ext>
        </pc:extLst>
      </pc:sldChg>
      <pc:sldChg chg="modSp modCm">
        <pc:chgData name="Maja Golubic" userId="S::maja.golubic@iiba.org::09d94bc0-4b2b-4071-99ba-d8b5fbe728a7" providerId="AD" clId="Web-{BA531742-FDB9-6B87-2D65-BC87E3D6FCE2}" dt="2024-06-21T11:25:58.994" v="50"/>
        <pc:sldMkLst>
          <pc:docMk/>
          <pc:sldMk cId="934129919" sldId="299"/>
        </pc:sldMkLst>
        <pc:spChg chg="mod">
          <ac:chgData name="Maja Golubic" userId="S::maja.golubic@iiba.org::09d94bc0-4b2b-4071-99ba-d8b5fbe728a7" providerId="AD" clId="Web-{BA531742-FDB9-6B87-2D65-BC87E3D6FCE2}" dt="2024-06-21T11:12:20.976" v="4" actId="20577"/>
          <ac:spMkLst>
            <pc:docMk/>
            <pc:sldMk cId="934129919" sldId="299"/>
            <ac:spMk id="2" creationId="{A6CA18AF-886A-2C97-5C53-BD8881190A10}"/>
          </ac:spMkLst>
        </pc:spChg>
        <pc:extLst>
          <p:ext xmlns:p="http://schemas.openxmlformats.org/presentationml/2006/main" uri="{D6D511B9-2390-475A-947B-AFAB55BFBCF1}">
            <pc226:cmChg xmlns:pc226="http://schemas.microsoft.com/office/powerpoint/2022/06/main/command" chg="mod">
              <pc226:chgData name="Maja Golubic" userId="S::maja.golubic@iiba.org::09d94bc0-4b2b-4071-99ba-d8b5fbe728a7" providerId="AD" clId="Web-{BA531742-FDB9-6B87-2D65-BC87E3D6FCE2}" dt="2024-06-21T11:25:58.994" v="50"/>
              <pc2:cmMkLst xmlns:pc2="http://schemas.microsoft.com/office/powerpoint/2019/9/main/command">
                <pc:docMk/>
                <pc:sldMk cId="934129919" sldId="299"/>
                <pc2:cmMk id="{030B3F21-82E3-4598-9D98-4C272FD4329B}"/>
              </pc2:cmMkLst>
              <pc226:cmRplyChg chg="add">
                <pc226:chgData name="Maja Golubic" userId="S::maja.golubic@iiba.org::09d94bc0-4b2b-4071-99ba-d8b5fbe728a7" providerId="AD" clId="Web-{BA531742-FDB9-6B87-2D65-BC87E3D6FCE2}" dt="2024-06-21T11:21:54.426" v="36"/>
                <pc2:cmRplyMkLst xmlns:pc2="http://schemas.microsoft.com/office/powerpoint/2019/9/main/command">
                  <pc:docMk/>
                  <pc:sldMk cId="934129919" sldId="299"/>
                  <pc2:cmMk id="{030B3F21-82E3-4598-9D98-4C272FD4329B}"/>
                  <pc2:cmRplyMk id="{6DC79F52-143B-41DE-89F7-C4E27B12E19F}"/>
                </pc2:cmRplyMkLst>
              </pc226:cmRplyChg>
            </pc226:cmChg>
          </p:ext>
        </pc:extLst>
      </pc:sldChg>
    </pc:docChg>
  </pc:docChgLst>
  <pc:docChgLst>
    <pc:chgData name="Lee Kennedy" userId="S::lee.kennedy@iiba.org::faf793cd-f759-4c53-a1ac-a4802cf233d7" providerId="AD" clId="Web-{499DA25C-AD1B-E795-6502-2D5A48022B7F}"/>
    <pc:docChg chg="addSld modSld">
      <pc:chgData name="Lee Kennedy" userId="S::lee.kennedy@iiba.org::faf793cd-f759-4c53-a1ac-a4802cf233d7" providerId="AD" clId="Web-{499DA25C-AD1B-E795-6502-2D5A48022B7F}" dt="2024-06-13T15:36:53.034" v="57"/>
      <pc:docMkLst>
        <pc:docMk/>
      </pc:docMkLst>
      <pc:sldChg chg="addCm">
        <pc:chgData name="Lee Kennedy" userId="S::lee.kennedy@iiba.org::faf793cd-f759-4c53-a1ac-a4802cf233d7" providerId="AD" clId="Web-{499DA25C-AD1B-E795-6502-2D5A48022B7F}" dt="2024-06-13T15:36:53.034" v="57"/>
        <pc:sldMkLst>
          <pc:docMk/>
          <pc:sldMk cId="3365472739" sldId="289"/>
        </pc:sldMkLst>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499DA25C-AD1B-E795-6502-2D5A48022B7F}" dt="2024-06-13T15:36:53.034" v="57"/>
              <pc2:cmMkLst xmlns:pc2="http://schemas.microsoft.com/office/powerpoint/2019/9/main/command">
                <pc:docMk/>
                <pc:sldMk cId="3365472739" sldId="289"/>
                <pc2:cmMk id="{B04304E8-2E0B-4E49-A33C-F1A02D9CAEE9}"/>
              </pc2:cmMkLst>
            </pc226:cmChg>
          </p:ext>
        </pc:extLst>
      </pc:sldChg>
      <pc:sldChg chg="modSp add replId">
        <pc:chgData name="Lee Kennedy" userId="S::lee.kennedy@iiba.org::faf793cd-f759-4c53-a1ac-a4802cf233d7" providerId="AD" clId="Web-{499DA25C-AD1B-E795-6502-2D5A48022B7F}" dt="2024-06-13T14:56:24.920" v="2" actId="20577"/>
        <pc:sldMkLst>
          <pc:docMk/>
          <pc:sldMk cId="639671768" sldId="298"/>
        </pc:sldMkLst>
        <pc:spChg chg="mod">
          <ac:chgData name="Lee Kennedy" userId="S::lee.kennedy@iiba.org::faf793cd-f759-4c53-a1ac-a4802cf233d7" providerId="AD" clId="Web-{499DA25C-AD1B-E795-6502-2D5A48022B7F}" dt="2024-06-13T14:56:24.920" v="2" actId="20577"/>
          <ac:spMkLst>
            <pc:docMk/>
            <pc:sldMk cId="639671768" sldId="298"/>
            <ac:spMk id="3" creationId="{9D1E970D-092C-4488-8601-E108C5D13A12}"/>
          </ac:spMkLst>
        </pc:spChg>
      </pc:sldChg>
      <pc:sldChg chg="addSp delSp modSp add replId addCm">
        <pc:chgData name="Lee Kennedy" userId="S::lee.kennedy@iiba.org::faf793cd-f759-4c53-a1ac-a4802cf233d7" providerId="AD" clId="Web-{499DA25C-AD1B-E795-6502-2D5A48022B7F}" dt="2024-06-13T15:01:15.160" v="56"/>
        <pc:sldMkLst>
          <pc:docMk/>
          <pc:sldMk cId="934129919" sldId="299"/>
        </pc:sldMkLst>
        <pc:spChg chg="del mod">
          <ac:chgData name="Lee Kennedy" userId="S::lee.kennedy@iiba.org::faf793cd-f759-4c53-a1ac-a4802cf233d7" providerId="AD" clId="Web-{499DA25C-AD1B-E795-6502-2D5A48022B7F}" dt="2024-06-13T14:58:15.235" v="32"/>
          <ac:spMkLst>
            <pc:docMk/>
            <pc:sldMk cId="934129919" sldId="299"/>
            <ac:spMk id="3" creationId="{9D1E970D-092C-4488-8601-E108C5D13A12}"/>
          </ac:spMkLst>
        </pc:spChg>
        <pc:spChg chg="add del mod">
          <ac:chgData name="Lee Kennedy" userId="S::lee.kennedy@iiba.org::faf793cd-f759-4c53-a1ac-a4802cf233d7" providerId="AD" clId="Web-{499DA25C-AD1B-E795-6502-2D5A48022B7F}" dt="2024-06-13T14:58:57.110" v="46"/>
          <ac:spMkLst>
            <pc:docMk/>
            <pc:sldMk cId="934129919" sldId="299"/>
            <ac:spMk id="4" creationId="{F35364DE-4AAF-B25D-3816-BE94862ADFB1}"/>
          </ac:spMkLst>
        </pc:spChg>
        <pc:spChg chg="add mod">
          <ac:chgData name="Lee Kennedy" userId="S::lee.kennedy@iiba.org::faf793cd-f759-4c53-a1ac-a4802cf233d7" providerId="AD" clId="Web-{499DA25C-AD1B-E795-6502-2D5A48022B7F}" dt="2024-06-13T15:00:27.597" v="55" actId="20577"/>
          <ac:spMkLst>
            <pc:docMk/>
            <pc:sldMk cId="934129919" sldId="299"/>
            <ac:spMk id="6" creationId="{98977D6D-D824-58D7-3A64-F15C48851811}"/>
          </ac:spMkLst>
        </pc:spChg>
        <pc:spChg chg="add del mod">
          <ac:chgData name="Lee Kennedy" userId="S::lee.kennedy@iiba.org::faf793cd-f759-4c53-a1ac-a4802cf233d7" providerId="AD" clId="Web-{499DA25C-AD1B-E795-6502-2D5A48022B7F}" dt="2024-06-13T14:58:23.844" v="34"/>
          <ac:spMkLst>
            <pc:docMk/>
            <pc:sldMk cId="934129919" sldId="299"/>
            <ac:spMk id="8" creationId="{AAFE4DB3-17C7-EBBA-5150-80CBC9BD420D}"/>
          </ac:spMkLst>
        </pc:spChg>
        <pc:extLst>
          <p:ext xmlns:p="http://schemas.openxmlformats.org/presentationml/2006/main" uri="{D6D511B9-2390-475A-947B-AFAB55BFBCF1}">
            <pc226:cmChg xmlns:pc226="http://schemas.microsoft.com/office/powerpoint/2022/06/main/command" chg="add">
              <pc226:chgData name="Lee Kennedy" userId="S::lee.kennedy@iiba.org::faf793cd-f759-4c53-a1ac-a4802cf233d7" providerId="AD" clId="Web-{499DA25C-AD1B-E795-6502-2D5A48022B7F}" dt="2024-06-13T15:01:15.160" v="56"/>
              <pc2:cmMkLst xmlns:pc2="http://schemas.microsoft.com/office/powerpoint/2019/9/main/command">
                <pc:docMk/>
                <pc:sldMk cId="934129919" sldId="299"/>
                <pc2:cmMk id="{030B3F21-82E3-4598-9D98-4C272FD4329B}"/>
              </pc2:cmMkLst>
            </pc226:cmChg>
          </p:ext>
        </pc:extLst>
      </pc:sldChg>
    </pc:docChg>
  </pc:docChgLst>
</pc:chgInfo>
</file>

<file path=ppt/comments/modernComment_110_AA5C7B61.xml><?xml version="1.0" encoding="utf-8"?>
<p188:cmLst xmlns:a="http://schemas.openxmlformats.org/drawingml/2006/main" xmlns:r="http://schemas.openxmlformats.org/officeDocument/2006/relationships" xmlns:p188="http://schemas.microsoft.com/office/powerpoint/2018/8/main">
  <p188:cm id="{CDC6E2C4-6808-4705-9D36-334FC8D2ACD5}" authorId="{520A51A2-EB0A-48DB-C899-091148E520D7}" status="resolved" created="2024-05-24T14:25:43.873" complete="100000">
    <pc:sldMkLst xmlns:pc="http://schemas.microsoft.com/office/powerpoint/2013/main/command">
      <pc:docMk/>
      <pc:sldMk cId="2858187617" sldId="272"/>
    </pc:sldMkLst>
    <p188:txBody>
      <a:bodyPr/>
      <a:lstStyle/>
      <a:p>
        <a:r>
          <a:rPr lang="en-US"/>
          <a:t>Needs a visual treatment. Very dense text, with no heading or emphasis, making scanning difficult. Should this be spread across multiple slides?</a:t>
        </a:r>
      </a:p>
    </p188:txBody>
    <p188:extLst>
      <p:ext xmlns:p="http://schemas.openxmlformats.org/presentationml/2006/main" uri="{57CB4572-C831-44C2-8A1C-0ADB6CCDFE69}">
        <p223:reactions xmlns:p223="http://schemas.microsoft.com/office/powerpoint/2022/03/main">
          <p223:rxn type="👍">
            <p223:instance time="2024-06-12T16:07:09.246" authorId="{723870E2-B4E2-4FF0-CA08-38500D420AC3}"/>
          </p223:rxn>
        </p223:reactions>
      </p:ext>
    </p188:extLst>
  </p188:cm>
</p188:cmLst>
</file>

<file path=ppt/comments/modernComment_11C_193639AC.xml><?xml version="1.0" encoding="utf-8"?>
<p188:cmLst xmlns:a="http://schemas.openxmlformats.org/drawingml/2006/main" xmlns:r="http://schemas.openxmlformats.org/officeDocument/2006/relationships" xmlns:p188="http://schemas.microsoft.com/office/powerpoint/2018/8/main">
  <p188:cm id="{425DD543-3C92-4A06-B5D2-2475C03D7B09}" authorId="{520A51A2-EB0A-48DB-C899-091148E520D7}" status="resolved" created="2024-05-24T14:29:36.845" complete="100000">
    <pc:sldMkLst xmlns:pc="http://schemas.microsoft.com/office/powerpoint/2013/main/command">
      <pc:docMk/>
      <pc:sldMk cId="422984108" sldId="284"/>
    </pc:sldMkLst>
    <p188:txBody>
      <a:bodyPr/>
      <a:lstStyle/>
      <a:p>
        <a:r>
          <a:rPr lang="en-US"/>
          <a:t>This seems like the place to put a link to the template, and explain that this example is available in the other file.</a:t>
        </a:r>
      </a:p>
    </p188:txBody>
  </p188:cm>
  <p188:cm id="{57125BF1-082B-47BF-AD37-F6498F76994B}" authorId="{520A51A2-EB0A-48DB-C899-091148E520D7}" status="resolved" created="2024-05-24T14:30:31.565" complete="100000">
    <pc:sldMkLst xmlns:pc="http://schemas.microsoft.com/office/powerpoint/2013/main/command">
      <pc:docMk/>
      <pc:sldMk cId="422984108" sldId="284"/>
    </pc:sldMkLst>
    <p188:replyLst>
      <p188:reply id="{E5CAD37E-5750-4A5C-AF02-0DBB1FB362EF}" authorId="{D57D4992-F9DC-FD6E-EF31-0FB40C932C6C}" created="2024-05-28T11:32:13.803">
        <p188:txBody>
          <a:bodyPr/>
          <a:lstStyle/>
          <a:p>
            <a:r>
              <a:rPr lang="en-US"/>
              <a:t>A separate file is useful when someone is looking for a specific template; perhaps this should be just a static image with a link to an editable template</a:t>
            </a:r>
          </a:p>
        </p188:txBody>
      </p188:reply>
    </p188:replyLst>
    <p188:txBody>
      <a:bodyPr/>
      <a:lstStyle/>
      <a:p>
        <a:r>
          <a:rPr lang="en-US"/>
          <a:t>Question: Since the template is also ppt and is just this slide plus an extra blank, does it make more sense to just make the last 2 slides of this deck the template rather than a second file?</a:t>
        </a:r>
      </a:p>
    </p188:txBody>
  </p188:cm>
  <p188:cm id="{961E3A38-442A-492B-B182-93D2878BB039}" authorId="{D57D4992-F9DC-FD6E-EF31-0FB40C932C6C}" created="2024-06-11T12:45:58.660">
    <ac:deMkLst xmlns:ac="http://schemas.microsoft.com/office/drawing/2013/main/command">
      <pc:docMk xmlns:pc="http://schemas.microsoft.com/office/powerpoint/2013/main/command"/>
      <pc:sldMk xmlns:pc="http://schemas.microsoft.com/office/powerpoint/2013/main/command" cId="422984108" sldId="284"/>
      <ac:picMk id="12" creationId="{6EBAC59D-7E8C-5A83-B80A-5C94C1BF5189}"/>
    </ac:deMkLst>
    <p188:replyLst>
      <p188:reply id="{F5D06B58-0760-1549-8834-9DE7F1D409FB}" authorId="{723870E2-B4E2-4FF0-CA08-38500D420AC3}" created="2024-06-11T21:00:56">
        <p188:txBody>
          <a:bodyPr/>
          <a:lstStyle/>
          <a:p>
            <a:r>
              <a:rPr lang="en-US"/>
              <a:t>[@Maja Golubic] you have to be in slideshow mode for the link to work. Or right click and go to hyperlink.</a:t>
            </a:r>
          </a:p>
        </p188:txBody>
      </p188:reply>
      <p188:reply id="{15363382-FCE9-4F92-B1D8-8E338B18DCDB}" authorId="{D57D4992-F9DC-FD6E-EF31-0FB40C932C6C}" created="2024-06-21T11:19:28.079">
        <p188:txBody>
          <a:bodyPr/>
          <a:lstStyle/>
          <a:p>
            <a:r>
              <a:rPr lang="en-US"/>
              <a:t>a note so that we don't forget - see if we can publish powerpoints as a slideshow files</a:t>
            </a:r>
          </a:p>
        </p188:txBody>
      </p188:reply>
    </p188:replyLst>
    <p188:txBody>
      <a:bodyPr/>
      <a:lstStyle/>
      <a:p>
        <a:r>
          <a:rPr lang="en-US"/>
          <a:t>[@Jamie Farrar] nothing happens when I click on picture</a:t>
        </a:r>
      </a:p>
    </p188:txBody>
  </p188:cm>
</p188:cmLst>
</file>

<file path=ppt/comments/modernComment_11D_B0F0E56F.xml><?xml version="1.0" encoding="utf-8"?>
<p188:cmLst xmlns:a="http://schemas.openxmlformats.org/drawingml/2006/main" xmlns:r="http://schemas.openxmlformats.org/officeDocument/2006/relationships" xmlns:p188="http://schemas.microsoft.com/office/powerpoint/2018/8/main">
  <p188:cm id="{5D4440A4-C033-4BDB-B3C2-1D8367DC62EB}" authorId="{520A51A2-EB0A-48DB-C899-091148E520D7}" status="resolved" created="2024-05-24T14:27:29.718" complete="100000">
    <pc:sldMkLst xmlns:pc="http://schemas.microsoft.com/office/powerpoint/2013/main/command">
      <pc:docMk/>
      <pc:sldMk cId="2968577391" sldId="285"/>
    </pc:sldMkLst>
    <p188:replyLst>
      <p188:reply id="{FA0FD40B-9581-48AA-ADFA-9D093C7C93B8}" authorId="{D57D4992-F9DC-FD6E-EF31-0FB40C932C6C}" created="2024-05-28T11:32:44.724">
        <p188:txBody>
          <a:bodyPr/>
          <a:lstStyle/>
          <a:p>
            <a:r>
              <a:rPr lang="en-US"/>
              <a:t>I think we don't need this slide, we can link slide 10 to the template file</a:t>
            </a:r>
          </a:p>
        </p188:txBody>
      </p188:reply>
      <p188:reply id="{5ED41D90-B3AE-4C49-9269-F06586E50207}" authorId="{D57D4992-F9DC-FD6E-EF31-0FB40C932C6C}" created="2024-05-28T11:33:24.724">
        <p188:txBody>
          <a:bodyPr/>
          <a:lstStyle/>
          <a:p>
            <a:r>
              <a:rPr lang="en-US"/>
              <a:t>Instead of this just have a new section heading slide</a:t>
            </a:r>
          </a:p>
        </p188:txBody>
        <p188:extLst>
          <p:ext xmlns:p="http://schemas.openxmlformats.org/presentationml/2006/main" uri="{57CB4572-C831-44C2-8A1C-0ADB6CCDFE69}">
            <p223:reactions xmlns:p223="http://schemas.microsoft.com/office/powerpoint/2022/03/main">
              <p223:rxn type="👍">
                <p223:instance time="2024-06-12T16:07:59.904" authorId="{723870E2-B4E2-4FF0-CA08-38500D420AC3}"/>
              </p223:rxn>
            </p223:reactions>
          </p:ext>
        </p188:extLst>
      </p188:reply>
    </p188:replyLst>
    <p188:txBody>
      <a:bodyPr/>
      <a:lstStyle/>
      <a:p>
        <a:r>
          <a:rPr lang="en-US"/>
          <a:t>What is the purpose of this slide? Will it be a link to the template? We should add some guidance. The ppt image has a truncated name which needs to be fixed.</a:t>
        </a:r>
      </a:p>
    </p188:txBody>
  </p188:cm>
</p188:cmLst>
</file>

<file path=ppt/comments/modernComment_11E_5F6C7B41.xml><?xml version="1.0" encoding="utf-8"?>
<p188:cmLst xmlns:a="http://schemas.openxmlformats.org/drawingml/2006/main" xmlns:r="http://schemas.openxmlformats.org/officeDocument/2006/relationships" xmlns:p188="http://schemas.microsoft.com/office/powerpoint/2018/8/main">
  <p188:cm id="{6A399D8D-D53F-4390-AFDE-14551E67B3C9}" authorId="{520A51A2-EB0A-48DB-C899-091148E520D7}" status="resolved" created="2024-05-24T14:27:51.281" complete="100000">
    <pc:sldMkLst xmlns:pc="http://schemas.microsoft.com/office/powerpoint/2013/main/command">
      <pc:docMk/>
      <pc:sldMk cId="1600944961" sldId="286"/>
    </pc:sldMkLst>
    <p188:txBody>
      <a:bodyPr/>
      <a:lstStyle/>
      <a:p>
        <a:r>
          <a:rPr lang="en-US"/>
          <a:t>This body text on this slide is using a different font than the other slides</a:t>
        </a:r>
      </a:p>
    </p188:txBody>
    <p188:extLst>
      <p:ext xmlns:p="http://schemas.openxmlformats.org/presentationml/2006/main" uri="{57CB4572-C831-44C2-8A1C-0ADB6CCDFE69}">
        <p223:reactions xmlns:p223="http://schemas.microsoft.com/office/powerpoint/2022/03/main">
          <p223:rxn type="👍">
            <p223:instance time="2024-06-12T16:08:12.043" authorId="{723870E2-B4E2-4FF0-CA08-38500D420AC3}"/>
          </p223:rxn>
        </p223:reactions>
      </p:ext>
    </p188:extLst>
  </p188:cm>
  <p188:cm id="{CBAEB1EA-2A8D-464B-B877-0946D2871550}" authorId="{520A51A2-EB0A-48DB-C899-091148E520D7}" status="resolved" created="2024-05-24T14:29:00.314" complete="100000">
    <pc:sldMkLst xmlns:pc="http://schemas.microsoft.com/office/powerpoint/2013/main/command">
      <pc:docMk/>
      <pc:sldMk cId="1600944961" sldId="286"/>
    </pc:sldMkLst>
    <p188:txBody>
      <a:bodyPr/>
      <a:lstStyle/>
      <a:p>
        <a:r>
          <a:rPr lang="en-US"/>
          <a:t>Needs some visual emphasis. There are 3 main points, so let's do a visual treatment to emphasize and separate the main point of each item from the explanatory detail.</a:t>
        </a:r>
      </a:p>
    </p188:txBody>
    <p188:extLst>
      <p:ext xmlns:p="http://schemas.openxmlformats.org/presentationml/2006/main" uri="{57CB4572-C831-44C2-8A1C-0ADB6CCDFE69}">
        <p223:reactions xmlns:p223="http://schemas.microsoft.com/office/powerpoint/2022/03/main">
          <p223:rxn type="👍">
            <p223:instance time="2024-06-12T16:08:13.190" authorId="{723870E2-B4E2-4FF0-CA08-38500D420AC3}"/>
          </p223:rxn>
        </p223:reactions>
      </p:ext>
    </p188:extLst>
  </p188:cm>
</p188:cmLst>
</file>

<file path=ppt/comments/modernComment_11F_E087E291.xml><?xml version="1.0" encoding="utf-8"?>
<p188:cmLst xmlns:a="http://schemas.openxmlformats.org/drawingml/2006/main" xmlns:r="http://schemas.openxmlformats.org/officeDocument/2006/relationships" xmlns:p188="http://schemas.microsoft.com/office/powerpoint/2018/8/main">
  <p188:cm id="{A3A182F6-B87A-446A-807C-26A3FEE0D329}" authorId="{520A51A2-EB0A-48DB-C899-091148E520D7}" status="resolved" created="2024-05-24T14:35:22.678" complete="100000">
    <pc:sldMkLst xmlns:pc="http://schemas.microsoft.com/office/powerpoint/2013/main/command">
      <pc:docMk/>
      <pc:sldMk cId="3767001745" sldId="287"/>
    </pc:sldMkLst>
    <p188:txBody>
      <a:bodyPr/>
      <a:lstStyle/>
      <a:p>
        <a:r>
          <a:rPr lang="en-US"/>
          <a:t>For easy scanning we should come up with a heading or key point to emphasize for each of these.</a:t>
        </a:r>
      </a:p>
    </p188:txBody>
    <p188:extLst>
      <p:ext xmlns:p="http://schemas.openxmlformats.org/presentationml/2006/main" uri="{57CB4572-C831-44C2-8A1C-0ADB6CCDFE69}">
        <p223:reactions xmlns:p223="http://schemas.microsoft.com/office/powerpoint/2022/03/main">
          <p223:rxn type="👍">
            <p223:instance time="2024-06-12T16:07:20.997" authorId="{723870E2-B4E2-4FF0-CA08-38500D420AC3}"/>
          </p223:rxn>
        </p223:reactions>
      </p:ext>
    </p188:extLst>
  </p188:cm>
</p188:cmLst>
</file>

<file path=ppt/comments/modernComment_120_65BB1BD7.xml><?xml version="1.0" encoding="utf-8"?>
<p188:cmLst xmlns:a="http://schemas.openxmlformats.org/drawingml/2006/main" xmlns:r="http://schemas.openxmlformats.org/officeDocument/2006/relationships" xmlns:p188="http://schemas.microsoft.com/office/powerpoint/2018/8/main">
  <p188:cm id="{1CBCC002-6208-440B-9081-49972993D87B}" authorId="{520A51A2-EB0A-48DB-C899-091148E520D7}" status="resolved" created="2024-05-24T14:34:31.005" complete="100000">
    <pc:sldMkLst xmlns:pc="http://schemas.microsoft.com/office/powerpoint/2013/main/command">
      <pc:docMk/>
      <pc:sldMk cId="1706761175" sldId="288"/>
    </pc:sldMkLst>
    <p188:replyLst>
      <p188:reply id="{9D77FABC-1438-4195-8C9F-D3C23E0200FD}" authorId="{D57D4992-F9DC-FD6E-EF31-0FB40C932C6C}" created="2024-05-28T11:28:11.023">
        <p188:txBody>
          <a:bodyPr/>
          <a:lstStyle/>
          <a:p>
            <a:r>
              <a:rPr lang="en-US"/>
              <a:t>I believe because in Waterfall it's done at the end and usually by a separate roles, so they wanted to emphasize that vs in agile where you have a scrum team that does everything in iterations</a:t>
            </a:r>
          </a:p>
        </p188:txBody>
      </p188:reply>
    </p188:replyLst>
    <p188:txBody>
      <a:bodyPr/>
      <a:lstStyle/>
      <a:p>
        <a:r>
          <a:rPr lang="en-US"/>
          <a:t>I'm not sure what the different colours represent. Why are Test Case and Defect blue for Waterfall and not for Agile?</a:t>
        </a:r>
      </a:p>
    </p188:txBody>
  </p188:cm>
  <p188:cm id="{2AAAC2C2-ACCB-47CF-B9B7-C1A99423580D}" authorId="{D57D4992-F9DC-FD6E-EF31-0FB40C932C6C}" status="resolved" created="2024-06-11T12:37:47.014" complete="100000">
    <ac:deMkLst xmlns:ac="http://schemas.microsoft.com/office/drawing/2013/main/command">
      <pc:docMk xmlns:pc="http://schemas.microsoft.com/office/powerpoint/2013/main/command"/>
      <pc:sldMk xmlns:pc="http://schemas.microsoft.com/office/powerpoint/2013/main/command" cId="1706761175" sldId="288"/>
      <ac:spMk id="40" creationId="{BBAD859A-8C44-87CA-FD29-17C16ACBB088}"/>
    </ac:deMkLst>
    <p188:txBody>
      <a:bodyPr/>
      <a:lstStyle/>
      <a:p>
        <a:r>
          <a:rPr lang="en-US"/>
          <a:t>[@Jamie Farrar] I realized there were some abbreviations in the graphic, we should use full name - so now we need to adjust the size of boxes or font</a:t>
        </a:r>
      </a:p>
    </p188:txBody>
    <p188:extLst>
      <p:ext xmlns:p="http://schemas.openxmlformats.org/presentationml/2006/main" uri="{57CB4572-C831-44C2-8A1C-0ADB6CCDFE69}">
        <p223:reactions xmlns:p223="http://schemas.microsoft.com/office/powerpoint/2022/03/main">
          <p223:rxn type="👍">
            <p223:instance time="2024-06-12T15:58:07.050" authorId="{723870E2-B4E2-4FF0-CA08-38500D420AC3}"/>
          </p223:rxn>
        </p223:reactions>
      </p:ext>
    </p188:extLst>
  </p188:cm>
</p188:cmLst>
</file>

<file path=ppt/comments/modernComment_121_C89909E3.xml><?xml version="1.0" encoding="utf-8"?>
<p188:cmLst xmlns:a="http://schemas.openxmlformats.org/drawingml/2006/main" xmlns:r="http://schemas.openxmlformats.org/officeDocument/2006/relationships" xmlns:p188="http://schemas.microsoft.com/office/powerpoint/2018/8/main">
  <p188:cm id="{2B993460-C46B-43C6-86E8-C1F919536440}" authorId="{D57D4992-F9DC-FD6E-EF31-0FB40C932C6C}" status="resolved" created="2024-06-11T12:50:46.147" complete="100000">
    <pc:sldMkLst xmlns:pc="http://schemas.microsoft.com/office/powerpoint/2013/main/command">
      <pc:docMk/>
      <pc:sldMk cId="3365472739" sldId="289"/>
    </pc:sldMkLst>
    <p188:txBody>
      <a:bodyPr/>
      <a:lstStyle/>
      <a:p>
        <a:r>
          <a:rPr lang="en-US"/>
          <a:t>a general observation - we should have background images that relate (in some way) to the content on the slide</a:t>
        </a:r>
      </a:p>
    </p188:txBody>
  </p188:cm>
  <p188:cm id="{B04304E8-2E0B-4E49-A33C-F1A02D9CAEE9}" authorId="{520A51A2-EB0A-48DB-C899-091148E520D7}" status="resolved" created="2024-06-13T15:36:53.034" complete="100000">
    <ac:txMkLst xmlns:ac="http://schemas.microsoft.com/office/drawing/2013/main/command">
      <pc:docMk xmlns:pc="http://schemas.microsoft.com/office/powerpoint/2013/main/command"/>
      <pc:sldMk xmlns:pc="http://schemas.microsoft.com/office/powerpoint/2013/main/command" cId="3365472739" sldId="289"/>
      <ac:spMk id="2" creationId="{A6CA18AF-886A-2C97-5C53-BD8881190A10}"/>
      <ac:txMk cp="0" len="36">
        <ac:context len="37" hash="3270669922"/>
      </ac:txMk>
    </ac:txMkLst>
    <p188:pos x="5456903" y="663677"/>
    <p188:replyLst>
      <p188:reply id="{D590E14B-38F7-4FD7-AF43-DFD17A0718C4}" authorId="{D57D4992-F9DC-FD6E-EF31-0FB40C932C6C}" created="2024-06-21T11:10:44.427">
        <p188:txBody>
          <a:bodyPr/>
          <a:lstStyle/>
          <a:p>
            <a:r>
              <a:rPr lang="en-US"/>
              <a:t>Agree</a:t>
            </a:r>
          </a:p>
        </p188:txBody>
      </p188:reply>
    </p188:replyLst>
    <p188:txBody>
      <a:bodyPr/>
      <a:lstStyle/>
      <a:p>
        <a:r>
          <a:rPr lang="en-US"/>
          <a:t>[@Maja Golubic] What do you think about shortening the title of these 3 slides to "Why Trace Requirements and Design"?</a:t>
        </a:r>
      </a:p>
    </p188:txBody>
  </p188:cm>
</p188:cmLst>
</file>

<file path=ppt/comments/modernComment_122_8BFA2988.xml><?xml version="1.0" encoding="utf-8"?>
<p188:cmLst xmlns:a="http://schemas.openxmlformats.org/drawingml/2006/main" xmlns:r="http://schemas.openxmlformats.org/officeDocument/2006/relationships" xmlns:p188="http://schemas.microsoft.com/office/powerpoint/2018/8/main">
  <p188:cm id="{10F6E10A-E5DF-47FC-8EC8-F255D1222E8A}" authorId="{D57D4992-F9DC-FD6E-EF31-0FB40C932C6C}" status="resolved" created="2024-06-21T11:23:18.318" complete="100000">
    <pc:sldMkLst xmlns:pc="http://schemas.microsoft.com/office/powerpoint/2013/main/command">
      <pc:docMk/>
      <pc:sldMk cId="2348427656" sldId="290"/>
    </pc:sldMkLst>
    <p188:txBody>
      <a:bodyPr/>
      <a:lstStyle/>
      <a:p>
        <a:r>
          <a:rPr lang="en-US"/>
          <a:t>for a backroung image - something with inter-relationships or lines between different pieces</a:t>
        </a:r>
      </a:p>
    </p188:txBody>
    <p188:extLst>
      <p:ext xmlns:p="http://schemas.openxmlformats.org/presentationml/2006/main" uri="{57CB4572-C831-44C2-8A1C-0ADB6CCDFE69}">
        <p223:reactions xmlns:p223="http://schemas.microsoft.com/office/powerpoint/2022/03/main">
          <p223:rxn type="👍">
            <p223:instance time="2024-06-21T14:12:14.118" authorId="{723870E2-B4E2-4FF0-CA08-38500D420AC3}"/>
          </p223:rxn>
        </p223:reactions>
      </p:ext>
    </p188:extLst>
  </p188:cm>
</p188:cmLst>
</file>

<file path=ppt/comments/modernComment_126_7B911D2E.xml><?xml version="1.0" encoding="utf-8"?>
<p188:cmLst xmlns:a="http://schemas.openxmlformats.org/drawingml/2006/main" xmlns:r="http://schemas.openxmlformats.org/officeDocument/2006/relationships" xmlns:p188="http://schemas.microsoft.com/office/powerpoint/2018/8/main">
  <p188:cm id="{D4C7D818-AA02-4119-AD8B-51271A10BC93}" authorId="{D57D4992-F9DC-FD6E-EF31-0FB40C932C6C}" status="resolved" created="2024-06-21T11:20:28.003" complete="100000">
    <pc:sldMkLst xmlns:pc="http://schemas.microsoft.com/office/powerpoint/2013/main/command">
      <pc:docMk/>
      <pc:sldMk cId="2073107758" sldId="294"/>
    </pc:sldMkLst>
    <p188:txBody>
      <a:bodyPr/>
      <a:lstStyle/>
      <a:p>
        <a:r>
          <a:rPr lang="en-US"/>
          <a:t>for a backround image - see if there is something about coverage, rather than report (if not, we can keep this one)</a:t>
        </a:r>
      </a:p>
    </p188:txBody>
    <p188:extLst>
      <p:ext xmlns:p="http://schemas.openxmlformats.org/presentationml/2006/main" uri="{57CB4572-C831-44C2-8A1C-0ADB6CCDFE69}">
        <p223:reactions xmlns:p223="http://schemas.microsoft.com/office/powerpoint/2022/03/main">
          <p223:rxn type="👍">
            <p223:instance time="2024-07-08T18:54:26.737" authorId="{723870E2-B4E2-4FF0-CA08-38500D420AC3}"/>
          </p223:rxn>
        </p223:reactions>
      </p:ext>
    </p188:extLst>
  </p188:cm>
</p188:cmLst>
</file>

<file path=ppt/comments/modernComment_127_36EADE26.xml><?xml version="1.0" encoding="utf-8"?>
<p188:cmLst xmlns:a="http://schemas.openxmlformats.org/drawingml/2006/main" xmlns:r="http://schemas.openxmlformats.org/officeDocument/2006/relationships" xmlns:p188="http://schemas.microsoft.com/office/powerpoint/2018/8/main">
  <p188:cm id="{E9A426B7-CBC4-47FB-B216-18DFCE6BD011}" authorId="{D57D4992-F9DC-FD6E-EF31-0FB40C932C6C}" status="resolved" created="2024-06-21T11:14:44.886" complete="100000">
    <ac:txMkLst xmlns:ac="http://schemas.microsoft.com/office/drawing/2013/main/command">
      <pc:docMk xmlns:pc="http://schemas.microsoft.com/office/powerpoint/2013/main/command"/>
      <pc:sldMk xmlns:pc="http://schemas.microsoft.com/office/powerpoint/2013/main/command" cId="921361958" sldId="295"/>
      <ac:spMk id="3" creationId="{9D1E970D-092C-4488-8601-E108C5D13A12}"/>
      <ac:txMk cp="314" len="24">
        <ac:context len="385" hash="3762224490"/>
      </ac:txMk>
    </ac:txMkLst>
    <p188:pos x="3908777" y="1813277"/>
    <p188:txBody>
      <a:bodyPr/>
      <a:lstStyle/>
      <a:p>
        <a:r>
          <a:rPr lang="en-US"/>
          <a:t>we should provide a link to that slide</a:t>
        </a:r>
      </a:p>
    </p188:txBody>
    <p188:extLst>
      <p:ext xmlns:p="http://schemas.openxmlformats.org/presentationml/2006/main" uri="{57CB4572-C831-44C2-8A1C-0ADB6CCDFE69}">
        <p223:reactions xmlns:p223="http://schemas.microsoft.com/office/powerpoint/2022/03/main">
          <p223:rxn type="👍">
            <p223:instance time="2024-06-26T19:27:47.719" authorId="{723870E2-B4E2-4FF0-CA08-38500D420AC3}"/>
          </p223:rxn>
        </p223:reactions>
      </p:ext>
    </p188:extLst>
  </p188:cm>
  <p188:cm id="{28119B56-AD48-4D45-9C3A-ACE639FA6910}" authorId="{D57D4992-F9DC-FD6E-EF31-0FB40C932C6C}" status="resolved" created="2024-06-21T11:15:22.418" complete="100000">
    <ac:txMkLst xmlns:ac="http://schemas.microsoft.com/office/drawing/2013/main/command">
      <pc:docMk xmlns:pc="http://schemas.microsoft.com/office/powerpoint/2013/main/command"/>
      <pc:sldMk xmlns:pc="http://schemas.microsoft.com/office/powerpoint/2013/main/command" cId="921361958" sldId="295"/>
      <ac:spMk id="3" creationId="{9D1E970D-092C-4488-8601-E108C5D13A12}"/>
      <ac:txMk cp="0" len="24">
        <ac:context len="385" hash="3762224490"/>
      </ac:txMk>
    </ac:txMkLst>
    <p188:pos x="2575277" y="197555"/>
    <p188:replyLst>
      <p188:reply id="{F421099F-B952-4685-B187-62FF66D86DCC}" authorId="{D57D4992-F9DC-FD6E-EF31-0FB40C932C6C}" created="2024-07-02T09:38:21.541">
        <p188:txBody>
          <a:bodyPr/>
          <a:lstStyle/>
          <a:p>
            <a:r>
              <a:rPr lang="en-US"/>
              <a:t>https://www.iiba.org/knowledgehub/business-analysis-body-of-knowledge-babok-guide/10-techniques/10-22-functional-decomposition/</a:t>
            </a:r>
          </a:p>
        </p188:txBody>
        <p188:extLst>
          <p:ext xmlns:p="http://schemas.openxmlformats.org/presentationml/2006/main" uri="{57CB4572-C831-44C2-8A1C-0ADB6CCDFE69}">
            <p223:reactions xmlns:p223="http://schemas.microsoft.com/office/powerpoint/2022/03/main">
              <p223:rxn type="👍">
                <p223:instance time="2024-07-08T18:55:46.571" authorId="{723870E2-B4E2-4FF0-CA08-38500D420AC3}"/>
              </p223:rxn>
            </p223:reactions>
          </p:ext>
        </p188:extLst>
      </p188:reply>
    </p188:replyLst>
    <p188:txBody>
      <a:bodyPr/>
      <a:lstStyle/>
      <a:p>
        <a:r>
          <a:rPr lang="en-US"/>
          <a:t>we should link it to specific technique in KnowledgeHUB</a:t>
        </a:r>
      </a:p>
    </p188:txBody>
    <p188:extLst>
      <p:ext xmlns:p="http://schemas.openxmlformats.org/presentationml/2006/main" uri="{57CB4572-C831-44C2-8A1C-0ADB6CCDFE69}">
        <p223:reactions xmlns:p223="http://schemas.microsoft.com/office/powerpoint/2022/03/main">
          <p223:rxn type="👍">
            <p223:instance time="2024-07-08T18:55:45.087" authorId="{723870E2-B4E2-4FF0-CA08-38500D420AC3}"/>
          </p223:rxn>
        </p223:reactions>
      </p:ext>
    </p188:extLst>
  </p188:cm>
</p188:cmLst>
</file>

<file path=ppt/comments/modernComment_128_9A3764EF.xml><?xml version="1.0" encoding="utf-8"?>
<p188:cmLst xmlns:a="http://schemas.openxmlformats.org/drawingml/2006/main" xmlns:r="http://schemas.openxmlformats.org/officeDocument/2006/relationships" xmlns:p188="http://schemas.microsoft.com/office/powerpoint/2018/8/main">
  <p188:cm id="{CC0036EF-6A77-4A0E-B3CF-5510B8F779BD}" authorId="{D57D4992-F9DC-FD6E-EF31-0FB40C932C6C}" status="resolved" created="2024-06-21T11:16:07.372" complete="100000">
    <pc:sldMkLst xmlns:pc="http://schemas.microsoft.com/office/powerpoint/2013/main/command">
      <pc:docMk/>
      <pc:sldMk cId="2587321583" sldId="296"/>
    </pc:sldMkLst>
    <p188:txBody>
      <a:bodyPr/>
      <a:lstStyle/>
      <a:p>
        <a:r>
          <a:rPr lang="en-US"/>
          <a:t>for a backgound image - something with "tracing"</a:t>
        </a:r>
      </a:p>
    </p188:txBody>
    <p188:extLst>
      <p:ext xmlns:p="http://schemas.openxmlformats.org/presentationml/2006/main" uri="{57CB4572-C831-44C2-8A1C-0ADB6CCDFE69}">
        <p223:reactions xmlns:p223="http://schemas.microsoft.com/office/powerpoint/2022/03/main">
          <p223:rxn type="👍">
            <p223:instance time="2024-06-26T19:48:44.798" authorId="{723870E2-B4E2-4FF0-CA08-38500D420AC3}"/>
          </p223:rxn>
        </p223:reactions>
      </p:ext>
    </p188:extLst>
  </p188:cm>
  <p188:cm id="{38A1FF91-EB9C-4D78-8D6B-C5ACDE2FED88}" authorId="{D57D4992-F9DC-FD6E-EF31-0FB40C932C6C}" created="2024-06-21T11:34:54.781">
    <ac:txMkLst xmlns:ac="http://schemas.microsoft.com/office/drawing/2013/main/command">
      <pc:docMk xmlns:pc="http://schemas.microsoft.com/office/powerpoint/2013/main/command"/>
      <pc:sldMk xmlns:pc="http://schemas.microsoft.com/office/powerpoint/2013/main/command" cId="2587321583" sldId="296"/>
      <ac:spMk id="3" creationId="{9D1E970D-092C-4488-8601-E108C5D13A12}"/>
      <ac:txMk cp="2" len="32">
        <ac:context len="273" hash="4126268665"/>
      </ac:txMk>
    </ac:txMkLst>
    <p188:pos x="3436055" y="197555"/>
    <p188:txBody>
      <a:bodyPr/>
      <a:lstStyle/>
      <a:p>
        <a:r>
          <a:rPr lang="en-US"/>
          <a:t>link to traceability matrix template</a:t>
        </a:r>
      </a:p>
    </p188:txBody>
  </p188:cm>
</p188:cmLst>
</file>

<file path=ppt/comments/modernComment_129_25F4DAD0.xml><?xml version="1.0" encoding="utf-8"?>
<p188:cmLst xmlns:a="http://schemas.openxmlformats.org/drawingml/2006/main" xmlns:r="http://schemas.openxmlformats.org/officeDocument/2006/relationships" xmlns:p188="http://schemas.microsoft.com/office/powerpoint/2018/8/main">
  <p188:cm id="{87B50101-0635-4A58-B675-90F669EBED64}" authorId="{D57D4992-F9DC-FD6E-EF31-0FB40C932C6C}" status="resolved" created="2024-06-11T12:46:42.020" complete="100000">
    <pc:sldMkLst xmlns:pc="http://schemas.microsoft.com/office/powerpoint/2013/main/command">
      <pc:docMk/>
      <pc:sldMk cId="636803792" sldId="297"/>
    </pc:sldMkLst>
    <p188:replyLst>
      <p188:reply id="{B5441F44-40B9-4D00-A94B-F1EE613F3C19}" authorId="{D57D4992-F9DC-FD6E-EF31-0FB40C932C6C}" created="2024-06-11T12:48:00.786">
        <p188:txBody>
          <a:bodyPr/>
          <a:lstStyle/>
          <a:p>
            <a:r>
              <a:rPr lang="en-US"/>
              <a:t>here we should have something for use cases (refer to babok guide figure 10.47.1. for example)</a:t>
            </a:r>
          </a:p>
        </p188:txBody>
        <p188:extLst>
          <p:ext xmlns:p="http://schemas.openxmlformats.org/presentationml/2006/main" uri="{57CB4572-C831-44C2-8A1C-0ADB6CCDFE69}">
            <p223:reactions xmlns:p223="http://schemas.microsoft.com/office/powerpoint/2022/03/main">
              <p223:rxn type="👍">
                <p223:instance time="2024-06-12T16:06:59.502" authorId="{723870E2-B4E2-4FF0-CA08-38500D420AC3}"/>
              </p223:rxn>
            </p223:reactions>
          </p:ext>
        </p188:extLst>
      </p188:reply>
    </p188:replyLst>
    <p188:txBody>
      <a:bodyPr/>
      <a:lstStyle/>
      <a:p>
        <a:r>
          <a:rPr lang="en-US"/>
          <a:t>this background picture is more suitable for slide 10</a:t>
        </a:r>
      </a:p>
    </p188:txBody>
    <p188:extLst>
      <p:ext xmlns:p="http://schemas.openxmlformats.org/presentationml/2006/main" uri="{57CB4572-C831-44C2-8A1C-0ADB6CCDFE69}">
        <p223:reactions xmlns:p223="http://schemas.microsoft.com/office/powerpoint/2022/03/main">
          <p223:rxn type="👍">
            <p223:instance time="2024-06-12T16:06:58.740" authorId="{723870E2-B4E2-4FF0-CA08-38500D420AC3}"/>
          </p223:rxn>
        </p223:reactions>
      </p:ext>
    </p188:extLst>
  </p188:cm>
  <p188:cm id="{4B3D8B47-1AF0-4623-876E-B85064522B2F}" authorId="{D57D4992-F9DC-FD6E-EF31-0FB40C932C6C}" status="resolved" created="2024-06-21T11:16:53.920" complete="100000">
    <ac:txMkLst xmlns:ac="http://schemas.microsoft.com/office/drawing/2013/main/command">
      <pc:docMk xmlns:pc="http://schemas.microsoft.com/office/powerpoint/2013/main/command"/>
      <pc:sldMk xmlns:pc="http://schemas.microsoft.com/office/powerpoint/2013/main/command" cId="636803792" sldId="297"/>
      <ac:spMk id="3" creationId="{9D1E970D-092C-4488-8601-E108C5D13A12}"/>
      <ac:txMk cp="0" len="9">
        <ac:context len="227" hash="4167124681"/>
      </ac:txMk>
    </ac:txMkLst>
    <p188:pos x="1058333" y="197555"/>
    <p188:replyLst>
      <p188:reply id="{D571606F-D766-4E29-9768-6B030D10BD4D}" authorId="{D57D4992-F9DC-FD6E-EF31-0FB40C932C6C}" created="2024-07-02T09:39:03.666">
        <p188:txBody>
          <a:bodyPr/>
          <a:lstStyle/>
          <a:p>
            <a:r>
              <a:rPr lang="en-US"/>
              <a:t>https://www.iiba.org/knowledgehub/business-analysis-body-of-knowledge-babok-guide/10-techniques/10-47-use-cases-and-scenarios/</a:t>
            </a:r>
          </a:p>
        </p188:txBody>
        <p188:extLst>
          <p:ext xmlns:p="http://schemas.openxmlformats.org/presentationml/2006/main" uri="{57CB4572-C831-44C2-8A1C-0ADB6CCDFE69}">
            <p223:reactions xmlns:p223="http://schemas.microsoft.com/office/powerpoint/2022/03/main">
              <p223:rxn type="👍">
                <p223:instance time="2024-07-08T18:59:20.525" authorId="{723870E2-B4E2-4FF0-CA08-38500D420AC3}"/>
              </p223:rxn>
            </p223:reactions>
          </p:ext>
        </p188:extLst>
      </p188:reply>
    </p188:replyLst>
    <p188:txBody>
      <a:bodyPr/>
      <a:lstStyle/>
      <a:p>
        <a:r>
          <a:rPr lang="en-US"/>
          <a:t>link to use cases in KH</a:t>
        </a:r>
      </a:p>
    </p188:txBody>
    <p188:extLst>
      <p:ext xmlns:p="http://schemas.openxmlformats.org/presentationml/2006/main" uri="{57CB4572-C831-44C2-8A1C-0ADB6CCDFE69}">
        <p223:reactions xmlns:p223="http://schemas.microsoft.com/office/powerpoint/2022/03/main">
          <p223:rxn type="👍">
            <p223:instance time="2024-07-08T18:59:21.974" authorId="{723870E2-B4E2-4FF0-CA08-38500D420AC3}"/>
          </p223:rxn>
        </p223:reactions>
      </p:ext>
    </p188:extLst>
  </p188:cm>
</p188:cmLst>
</file>

<file path=ppt/comments/modernComment_12B_37ADB0FF.xml><?xml version="1.0" encoding="utf-8"?>
<p188:cmLst xmlns:a="http://schemas.openxmlformats.org/drawingml/2006/main" xmlns:r="http://schemas.openxmlformats.org/officeDocument/2006/relationships" xmlns:p188="http://schemas.microsoft.com/office/powerpoint/2018/8/main">
  <p188:cm id="{030B3F21-82E3-4598-9D98-4C272FD4329B}" authorId="{520A51A2-EB0A-48DB-C899-091148E520D7}" status="resolved" created="2024-06-13T15:01:15.160" complete="100000">
    <ac:deMkLst xmlns:ac="http://schemas.microsoft.com/office/drawing/2013/main/command">
      <pc:docMk xmlns:pc="http://schemas.microsoft.com/office/powerpoint/2013/main/command"/>
      <pc:sldMk xmlns:pc="http://schemas.microsoft.com/office/powerpoint/2013/main/command" cId="934129919" sldId="299"/>
      <ac:spMk id="2" creationId="{A6CA18AF-886A-2C97-5C53-BD8881190A10}"/>
    </ac:deMkLst>
    <p188:replyLst>
      <p188:reply id="{6DC79F52-143B-41DE-89F7-C4E27B12E19F}" authorId="{D57D4992-F9DC-FD6E-EF31-0FB40C932C6C}" created="2024-06-21T11:21:54.426">
        <p188:txBody>
          <a:bodyPr/>
          <a:lstStyle/>
          <a:p>
            <a:r>
              <a:rPr lang="en-US"/>
              <a:t>I like this version better</a:t>
            </a:r>
          </a:p>
        </p188:txBody>
      </p188:reply>
    </p188:replyLst>
    <p188:txBody>
      <a:bodyPr/>
      <a:lstStyle/>
      <a:p>
        <a:r>
          <a:rPr lang="en-US"/>
          <a:t>An alternate version of the previous slight with clearer language and improved readability.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B4B4F-37B3-46BB-BF35-81CC50BED93B}"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D403-800D-4E70-865F-26935A6F756C}" type="slidenum">
              <a:rPr lang="en-GB" smtClean="0"/>
              <a:t>‹#›</a:t>
            </a:fld>
            <a:endParaRPr lang="en-GB"/>
          </a:p>
        </p:txBody>
      </p:sp>
    </p:spTree>
    <p:extLst>
      <p:ext uri="{BB962C8B-B14F-4D97-AF65-F5344CB8AC3E}">
        <p14:creationId xmlns:p14="http://schemas.microsoft.com/office/powerpoint/2010/main" val="267284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9D403-800D-4E70-865F-26935A6F756C}" type="slidenum">
              <a:rPr lang="en-GB" smtClean="0"/>
              <a:t>3</a:t>
            </a:fld>
            <a:endParaRPr lang="en-GB"/>
          </a:p>
        </p:txBody>
      </p:sp>
    </p:spTree>
    <p:extLst>
      <p:ext uri="{BB962C8B-B14F-4D97-AF65-F5344CB8AC3E}">
        <p14:creationId xmlns:p14="http://schemas.microsoft.com/office/powerpoint/2010/main" val="132901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9D403-800D-4E70-865F-26935A6F756C}" type="slidenum">
              <a:rPr lang="en-GB" smtClean="0"/>
              <a:t>10</a:t>
            </a:fld>
            <a:endParaRPr lang="en-GB"/>
          </a:p>
        </p:txBody>
      </p:sp>
    </p:spTree>
    <p:extLst>
      <p:ext uri="{BB962C8B-B14F-4D97-AF65-F5344CB8AC3E}">
        <p14:creationId xmlns:p14="http://schemas.microsoft.com/office/powerpoint/2010/main" val="9322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D403-800D-4E70-865F-26935A6F756C}" type="slidenum">
              <a:rPr lang="en-GB" smtClean="0"/>
              <a:t>16</a:t>
            </a:fld>
            <a:endParaRPr lang="en-GB"/>
          </a:p>
        </p:txBody>
      </p:sp>
    </p:spTree>
    <p:extLst>
      <p:ext uri="{BB962C8B-B14F-4D97-AF65-F5344CB8AC3E}">
        <p14:creationId xmlns:p14="http://schemas.microsoft.com/office/powerpoint/2010/main" val="3497358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6.pn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08794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6216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69570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24011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7408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7230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97223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1137562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0476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8480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56350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28763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5787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30720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41795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578378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7412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4347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477333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337761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97000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0432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80384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93297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73864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9C995DE5-EF71-8255-E503-6FA1563F70B5}"/>
              </a:ext>
            </a:extLst>
          </p:cNvPr>
          <p:cNvPicPr>
            <a:picLocks noChangeAspect="1"/>
          </p:cNvPicPr>
          <p:nvPr/>
        </p:nvPicPr>
        <p:blipFill>
          <a:blip r:embed="rId5"/>
          <a:stretch>
            <a:fillRect/>
          </a:stretch>
        </p:blipFill>
        <p:spPr>
          <a:xfrm>
            <a:off x="0" y="6223000"/>
            <a:ext cx="12192000" cy="635000"/>
          </a:xfrm>
          <a:prstGeom prst="rect">
            <a:avLst/>
          </a:prstGeom>
        </p:spPr>
      </p:pic>
    </p:spTree>
    <p:extLst>
      <p:ext uri="{BB962C8B-B14F-4D97-AF65-F5344CB8AC3E}">
        <p14:creationId xmlns:p14="http://schemas.microsoft.com/office/powerpoint/2010/main" val="1824518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27010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99559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44995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9289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5037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120639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14160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379936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2564602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 Grey/DarkTeal">
    <p:bg>
      <p:bgPr>
        <a:solidFill>
          <a:schemeClr val="accent2"/>
        </a:solidFill>
        <a:effectLst/>
      </p:bgPr>
    </p:bg>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328439" y="2380568"/>
            <a:ext cx="3707852"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Tree>
    <p:extLst>
      <p:ext uri="{BB962C8B-B14F-4D97-AF65-F5344CB8AC3E}">
        <p14:creationId xmlns:p14="http://schemas.microsoft.com/office/powerpoint/2010/main" val="2723350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 Orange White">
    <p:bg>
      <p:bgPr>
        <a:solidFill>
          <a:schemeClr val="bg1"/>
        </a:solidFill>
        <a:effectLst/>
      </p:bgPr>
    </p:bg>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buClr>
                <a:schemeClr val="accent1"/>
              </a:buClr>
              <a:defRPr>
                <a:solidFill>
                  <a:schemeClr val="accent2"/>
                </a:solidFill>
              </a:defRPr>
            </a:lvl1pPr>
            <a:lvl2pPr>
              <a:buClr>
                <a:schemeClr val="accent1"/>
              </a:buClr>
              <a:defRPr>
                <a:solidFill>
                  <a:schemeClr val="accent2"/>
                </a:solidFill>
              </a:defRPr>
            </a:lvl2pPr>
            <a:lvl3pPr>
              <a:buClr>
                <a:schemeClr val="accent1"/>
              </a:buClr>
              <a:defRPr>
                <a:solidFill>
                  <a:schemeClr val="accent2"/>
                </a:solidFill>
              </a:defRPr>
            </a:lvl3pPr>
            <a:lvl4pPr>
              <a:buClr>
                <a:schemeClr val="accent1"/>
              </a:buClr>
              <a:defRPr>
                <a:solidFill>
                  <a:schemeClr val="accent2"/>
                </a:solidFill>
              </a:defRPr>
            </a:lvl4pPr>
            <a:lvl5pPr>
              <a:buClr>
                <a:schemeClr val="accent1"/>
              </a:buCl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81999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lvl1pPr>
              <a:defRPr>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48752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Open Page - Dark Teal Accent">
    <p:bg>
      <p:bgPr>
        <a:solidFill>
          <a:schemeClr val="accent2"/>
        </a:solidFill>
        <a:effectLst/>
      </p:bgPr>
    </p:bg>
    <p:spTree>
      <p:nvGrpSpPr>
        <p:cNvPr id="1" name="Shape 26"/>
        <p:cNvGrpSpPr/>
        <p:nvPr/>
      </p:nvGrpSpPr>
      <p:grpSpPr>
        <a:xfrm>
          <a:off x="0" y="0"/>
          <a:ext cx="0" cy="0"/>
          <a:chOff x="0" y="0"/>
          <a:chExt cx="0" cy="0"/>
        </a:xfrm>
      </p:grpSpPr>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48037DF7-2335-40FE-9368-3E3563A43BD5}" type="slidenum">
              <a:rPr lang="en-CA" smtClean="0"/>
              <a:t>‹#›</a:t>
            </a:fld>
            <a:endParaRPr lang="en-CA"/>
          </a:p>
        </p:txBody>
      </p:sp>
    </p:spTree>
    <p:extLst>
      <p:ext uri="{BB962C8B-B14F-4D97-AF65-F5344CB8AC3E}">
        <p14:creationId xmlns:p14="http://schemas.microsoft.com/office/powerpoint/2010/main" val="86531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4304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8783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8996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412212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3075750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F11ED-1F7C-40EF-851C-CC629CEAD67A}" type="slidenum">
              <a:rPr lang="en-US" smtClean="0"/>
              <a:t>‹#›</a:t>
            </a:fld>
            <a:endParaRPr lang="en-US"/>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83238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7_36EADE2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15.xml"/><Relationship Id="rId5" Type="http://schemas.openxmlformats.org/officeDocument/2006/relationships/hyperlink" Target="https://www.iiba.org/knowledgehub/business-analysis-body-of-knowledge-babok-guide/10-techniques/10-22-functional-decomposition/" TargetMode="External"/><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g"/><Relationship Id="rId2" Type="http://schemas.microsoft.com/office/2018/10/relationships/comments" Target="../comments/modernComment_128_9A3764EF.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microsoft.com/office/2018/10/relationships/comments" Target="../comments/modernComment_129_25F4DAD0.xml"/><Relationship Id="rId1" Type="http://schemas.openxmlformats.org/officeDocument/2006/relationships/slideLayout" Target="../slideLayouts/slideLayout10.xml"/><Relationship Id="rId4" Type="http://schemas.openxmlformats.org/officeDocument/2006/relationships/hyperlink" Target="https://www.iiba.org/knowledgehub/business-analysis-body-of-knowledge-babok-guide/10-techniques/10-47-use-cases-and-scenarios/" TargetMode="Externa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microsoft.com/office/2018/10/relationships/comments" Target="../comments/modernComment_11D_B0F0E56F.xml"/><Relationship Id="rId1" Type="http://schemas.openxmlformats.org/officeDocument/2006/relationships/slideLayout" Target="../slideLayouts/slideLayout5.xml"/><Relationship Id="rId4" Type="http://schemas.openxmlformats.org/officeDocument/2006/relationships/image" Target="../media/image59.wmf"/></Relationships>
</file>

<file path=ppt/slides/_rels/slide14.xml.rels><?xml version="1.0" encoding="UTF-8" standalone="yes"?>
<Relationships xmlns="http://schemas.openxmlformats.org/package/2006/relationships"><Relationship Id="rId2" Type="http://schemas.microsoft.com/office/2018/10/relationships/comments" Target="../comments/modernComment_11E_5F6C7B4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iibaoffice365.sharepoint.com/:p:/s/SalesMarketing-DesignDepartment/ETZyyH_iIkhLrphYA3jbySgBt-DeclJndUKQyAcEta3VTQ?e=ysiDoT&amp;nav=eyJzSWQiOjI1NywiY0lkIjozODk4OTMxNDM0fQ" TargetMode="External"/><Relationship Id="rId2" Type="http://schemas.microsoft.com/office/2018/10/relationships/comments" Target="../comments/modernComment_11C_193639AC.xml"/><Relationship Id="rId1" Type="http://schemas.openxmlformats.org/officeDocument/2006/relationships/slideLayout" Target="../slideLayouts/slideLayout18.xm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2.jpeg"/><Relationship Id="rId2" Type="http://schemas.microsoft.com/office/2018/10/relationships/comments" Target="../comments/modernComment_121_C89909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2_8BFA2988.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44.jpeg"/><Relationship Id="rId2" Type="http://schemas.microsoft.com/office/2018/10/relationships/comments" Target="../comments/modernComment_12B_37ADB0FF.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8/10/relationships/comments" Target="../comments/modernComment_110_AA5C7B61.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8/10/relationships/comments" Target="../comments/modernComment_120_65BB1BD7.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microsoft.com/office/2018/10/relationships/comments" Target="../comments/modernComment_11F_E087E291.xml"/><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5.jpeg"/><Relationship Id="rId2" Type="http://schemas.microsoft.com/office/2018/10/relationships/comments" Target="../comments/modernComment_126_7B911D2E.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AF296E-5FE0-ED4A-757A-206DBEDE7B47}"/>
              </a:ext>
            </a:extLst>
          </p:cNvPr>
          <p:cNvSpPr txBox="1"/>
          <p:nvPr/>
        </p:nvSpPr>
        <p:spPr>
          <a:xfrm>
            <a:off x="1562584" y="2921167"/>
            <a:ext cx="9730256" cy="1015663"/>
          </a:xfrm>
          <a:prstGeom prst="rect">
            <a:avLst/>
          </a:prstGeom>
          <a:noFill/>
        </p:spPr>
        <p:txBody>
          <a:bodyPr wrap="square">
            <a:spAutoFit/>
          </a:bodyPr>
          <a:lstStyle/>
          <a:p>
            <a:r>
              <a:rPr lang="en-US" sz="3600" b="1" dirty="0">
                <a:solidFill>
                  <a:schemeClr val="bg1"/>
                </a:solidFill>
                <a:latin typeface="+mj-lt"/>
              </a:rPr>
              <a:t>TRACE REQUIREMENTS AND DESIGNS - INSIGHT </a:t>
            </a:r>
            <a:br>
              <a:rPr lang="en-US" sz="3200" b="1" dirty="0">
                <a:solidFill>
                  <a:schemeClr val="bg1"/>
                </a:solidFill>
                <a:latin typeface="+mj-lt"/>
              </a:rPr>
            </a:br>
            <a:r>
              <a:rPr kumimoji="0" lang="en-US" sz="2400" i="0" u="none" strike="noStrike" kern="1200" cap="none" spc="0" normalizeH="0" baseline="0" noProof="0" dirty="0">
                <a:ln>
                  <a:noFill/>
                </a:ln>
                <a:solidFill>
                  <a:schemeClr val="bg1"/>
                </a:solidFill>
                <a:effectLst/>
                <a:uLnTx/>
                <a:uFillTx/>
                <a:latin typeface="+mj-lt"/>
                <a:ea typeface="+mj-ea"/>
                <a:cs typeface="Arial" panose="020B0604020202020204" pitchFamily="34" charset="0"/>
              </a:rPr>
              <a:t>by Sakina Haque</a:t>
            </a:r>
            <a:endParaRPr lang="en-US" sz="2400" dirty="0">
              <a:solidFill>
                <a:schemeClr val="bg1"/>
              </a:solidFill>
              <a:latin typeface="+mj-lt"/>
            </a:endParaRPr>
          </a:p>
        </p:txBody>
      </p:sp>
      <p:sp>
        <p:nvSpPr>
          <p:cNvPr id="8" name="Rectangle 7">
            <a:extLst>
              <a:ext uri="{FF2B5EF4-FFF2-40B4-BE49-F238E27FC236}">
                <a16:creationId xmlns:a16="http://schemas.microsoft.com/office/drawing/2014/main" id="{7D46853D-F205-9E91-057A-1389E77A9977}"/>
              </a:ext>
            </a:extLst>
          </p:cNvPr>
          <p:cNvSpPr/>
          <p:nvPr/>
        </p:nvSpPr>
        <p:spPr>
          <a:xfrm>
            <a:off x="1412112" y="2921168"/>
            <a:ext cx="115747" cy="10156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9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4">
            <a:alphaModFix amt="30000"/>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b="1" dirty="0">
                <a:solidFill>
                  <a:schemeClr val="accent2"/>
                </a:solidFill>
              </a:rPr>
              <a:t>How to Choose the Most </a:t>
            </a:r>
            <a:br>
              <a:rPr lang="en-GB" b="1" dirty="0">
                <a:solidFill>
                  <a:schemeClr val="accent2"/>
                </a:solidFill>
              </a:rPr>
            </a:br>
            <a:r>
              <a:rPr lang="en-GB" b="1" dirty="0">
                <a:solidFill>
                  <a:schemeClr val="accent2"/>
                </a:solidFill>
              </a:rPr>
              <a:t>Suitable Techniques</a:t>
            </a:r>
            <a:endParaRPr lang="en-GB" dirty="0">
              <a:solidFill>
                <a:schemeClr val="accent2"/>
              </a:solidFill>
            </a:endParaRP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5" y="1700256"/>
            <a:ext cx="5219835" cy="3580484"/>
          </a:xfrm>
        </p:spPr>
        <p:txBody>
          <a:bodyPr vert="horz" lIns="91440" tIns="45720" rIns="91440" bIns="45720" rtlCol="0" anchor="t">
            <a:normAutofit/>
          </a:bodyPr>
          <a:lstStyle/>
          <a:p>
            <a:pPr marL="0" indent="0" defTabSz="832104">
              <a:buClr>
                <a:schemeClr val="accent1"/>
              </a:buClr>
              <a:buNone/>
            </a:pPr>
            <a:r>
              <a:rPr lang="en-US" sz="1600" b="1" kern="1200" dirty="0">
                <a:solidFill>
                  <a:schemeClr val="accent1"/>
                </a:solidFill>
                <a:latin typeface="+mn-lt"/>
                <a:ea typeface="+mn-ea"/>
                <a:cs typeface="+mn-cs"/>
                <a:hlinkClick r:id="rId5"/>
              </a:rPr>
              <a:t>Functional Decomposition</a:t>
            </a:r>
            <a:r>
              <a:rPr lang="en-US" sz="1600" b="1" dirty="0">
                <a:solidFill>
                  <a:schemeClr val="accent2"/>
                </a:solidFill>
                <a:latin typeface="+mn-lt"/>
              </a:rPr>
              <a:t> </a:t>
            </a:r>
            <a:r>
              <a:rPr lang="en-US" sz="1600" kern="1200" dirty="0">
                <a:solidFill>
                  <a:schemeClr val="accent2"/>
                </a:solidFill>
                <a:latin typeface="+mn-lt"/>
                <a:ea typeface="+mn-ea"/>
                <a:cs typeface="+mn-cs"/>
              </a:rPr>
              <a:t>is a technique for breaking work down into manageable pieces. </a:t>
            </a:r>
            <a:endParaRPr lang="en-US" dirty="0">
              <a:solidFill>
                <a:schemeClr val="accent2"/>
              </a:solidFill>
            </a:endParaRPr>
          </a:p>
          <a:p>
            <a:pPr marL="0" indent="0" defTabSz="832104">
              <a:buNone/>
            </a:pPr>
            <a:r>
              <a:rPr lang="en-US" sz="1600" kern="1200" dirty="0">
                <a:solidFill>
                  <a:schemeClr val="accent2"/>
                </a:solidFill>
                <a:latin typeface="+mn-lt"/>
                <a:ea typeface="+mn-ea"/>
                <a:cs typeface="+mn-cs"/>
              </a:rPr>
              <a:t>In the context of tracing requirements and designs it can be used to expand Business </a:t>
            </a:r>
            <a:r>
              <a:rPr lang="en-US" sz="1600" dirty="0">
                <a:solidFill>
                  <a:schemeClr val="accent2"/>
                </a:solidFill>
                <a:latin typeface="+mn-lt"/>
              </a:rPr>
              <a:t>G</a:t>
            </a:r>
            <a:r>
              <a:rPr lang="en-US" sz="1600" kern="1200" dirty="0">
                <a:solidFill>
                  <a:schemeClr val="accent2"/>
                </a:solidFill>
                <a:latin typeface="+mn-lt"/>
                <a:ea typeface="+mn-ea"/>
                <a:cs typeface="+mn-cs"/>
              </a:rPr>
              <a:t>oals into Business </a:t>
            </a:r>
            <a:r>
              <a:rPr lang="en-US" sz="1600" dirty="0">
                <a:solidFill>
                  <a:schemeClr val="accent2"/>
                </a:solidFill>
                <a:latin typeface="+mn-lt"/>
              </a:rPr>
              <a:t>R</a:t>
            </a:r>
            <a:r>
              <a:rPr lang="en-US" sz="1600" kern="1200" dirty="0">
                <a:solidFill>
                  <a:schemeClr val="accent2"/>
                </a:solidFill>
                <a:latin typeface="+mn-lt"/>
                <a:ea typeface="+mn-ea"/>
                <a:cs typeface="+mn-cs"/>
              </a:rPr>
              <a:t>equirements, Business Requirements into Solution Requirements or Epics into Features and User Stories. </a:t>
            </a:r>
            <a:endParaRPr lang="en-US" dirty="0">
              <a:solidFill>
                <a:schemeClr val="accent2"/>
              </a:solidFill>
              <a:latin typeface="Roboto Condensed"/>
              <a:ea typeface="Roboto Condensed"/>
              <a:cs typeface="Roboto Condensed"/>
            </a:endParaRPr>
          </a:p>
          <a:p>
            <a:pPr marL="0" indent="0" defTabSz="832104">
              <a:spcAft>
                <a:spcPts val="600"/>
              </a:spcAft>
              <a:buNone/>
            </a:pPr>
            <a:r>
              <a:rPr lang="en-US" sz="1600" kern="1200" dirty="0">
                <a:solidFill>
                  <a:schemeClr val="accent2"/>
                </a:solidFill>
                <a:latin typeface="+mn-lt"/>
                <a:ea typeface="+mn-ea"/>
                <a:cs typeface="+mn-cs"/>
              </a:rPr>
              <a:t>A tool called a </a:t>
            </a:r>
            <a:r>
              <a:rPr lang="en-US" sz="1600" kern="1200" dirty="0">
                <a:solidFill>
                  <a:schemeClr val="accent2"/>
                </a:solidFill>
                <a:latin typeface="+mn-lt"/>
                <a:ea typeface="+mn-ea"/>
                <a:cs typeface="+mn-cs"/>
                <a:hlinkClick r:id="rId6" action="ppaction://hlinksldjump"/>
              </a:rPr>
              <a:t>Work Breakdown Structure</a:t>
            </a:r>
            <a:r>
              <a:rPr lang="en-US" sz="1600" kern="1200" dirty="0">
                <a:solidFill>
                  <a:schemeClr val="accent2"/>
                </a:solidFill>
                <a:latin typeface="+mn-lt"/>
                <a:ea typeface="+mn-ea"/>
                <a:cs typeface="+mn-cs"/>
              </a:rPr>
              <a:t> has been provided in the following slides.</a:t>
            </a:r>
            <a:endParaRPr lang="en-US" dirty="0">
              <a:solidFill>
                <a:schemeClr val="accent2"/>
              </a:solidFill>
              <a:ea typeface="Roboto Condensed"/>
              <a:cs typeface="Roboto Condensed"/>
            </a:endParaRPr>
          </a:p>
          <a:p>
            <a:pPr marL="0" lvl="0" indent="0">
              <a:lnSpc>
                <a:spcPts val="500"/>
              </a:lnSpc>
              <a:buNone/>
            </a:pPr>
            <a:endParaRPr lang="en-AU" sz="1800" dirty="0">
              <a:solidFill>
                <a:schemeClr val="accent2"/>
              </a:solidFill>
            </a:endParaRPr>
          </a:p>
          <a:p>
            <a:pPr marL="0" lvl="0" indent="0">
              <a:buNone/>
            </a:pPr>
            <a:endParaRPr lang="en-US" sz="18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92136195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3">
            <a:alphaModFix amt="30000"/>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b="1">
                <a:solidFill>
                  <a:schemeClr val="accent2"/>
                </a:solidFill>
              </a:rPr>
              <a:t>How to Choose the Most </a:t>
            </a:r>
            <a:br>
              <a:rPr lang="en-GB" b="1">
                <a:solidFill>
                  <a:schemeClr val="accent2"/>
                </a:solidFill>
              </a:rPr>
            </a:br>
            <a:r>
              <a:rPr lang="en-GB" b="1">
                <a:solidFill>
                  <a:schemeClr val="accent2"/>
                </a:solidFill>
              </a:rPr>
              <a:t>Suitable Techniques</a:t>
            </a:r>
            <a:endParaRPr lang="en-GB">
              <a:solidFill>
                <a:schemeClr val="accent2"/>
              </a:solidFill>
            </a:endParaRP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6" y="1700256"/>
            <a:ext cx="5776882" cy="3580484"/>
          </a:xfrm>
        </p:spPr>
        <p:txBody>
          <a:bodyPr/>
          <a:lstStyle/>
          <a:p>
            <a:pPr marL="0" indent="0" defTabSz="832104">
              <a:buNone/>
            </a:pPr>
            <a:r>
              <a:rPr lang="en-US" sz="1600" b="1" i="0" kern="1200">
                <a:solidFill>
                  <a:schemeClr val="accent1"/>
                </a:solidFill>
                <a:latin typeface="+mn-lt"/>
                <a:ea typeface="+mn-ea"/>
                <a:cs typeface="+mn-cs"/>
              </a:rPr>
              <a:t>A Requirements Traceability Matrix </a:t>
            </a:r>
            <a:r>
              <a:rPr lang="en-US" sz="1600" b="0" i="0" kern="1200">
                <a:solidFill>
                  <a:schemeClr val="accent2"/>
                </a:solidFill>
                <a:latin typeface="+mn-lt"/>
                <a:ea typeface="+mn-ea"/>
                <a:cs typeface="+mn-cs"/>
              </a:rPr>
              <a:t>will demonstrate forward traceability by verifying  that requirements correspond to designs and solution components. </a:t>
            </a:r>
            <a:r>
              <a:rPr lang="en-US" sz="1600">
                <a:solidFill>
                  <a:schemeClr val="accent2"/>
                </a:solidFill>
                <a:latin typeface="+mn-lt"/>
              </a:rPr>
              <a:t>Reverse traceability will confirm that the solution will deliver the business needs and objectives of the initiative.</a:t>
            </a:r>
          </a:p>
          <a:p>
            <a:pPr marL="0" indent="0">
              <a:lnSpc>
                <a:spcPts val="500"/>
              </a:lnSpc>
              <a:buNone/>
            </a:pPr>
            <a:endParaRPr lang="en-AU" sz="1800">
              <a:solidFill>
                <a:schemeClr val="accent2"/>
              </a:solidFill>
            </a:endParaRPr>
          </a:p>
          <a:p>
            <a:pPr marL="0" lvl="0" indent="0">
              <a:buNone/>
            </a:pPr>
            <a:endParaRPr lang="en-US" sz="1800">
              <a:solidFill>
                <a:schemeClr val="accent2"/>
              </a:solidFill>
            </a:endParaRPr>
          </a:p>
          <a:p>
            <a:pPr marL="0" indent="0" algn="just">
              <a:buNone/>
            </a:pPr>
            <a:endParaRPr lang="en-US"/>
          </a:p>
        </p:txBody>
      </p:sp>
    </p:spTree>
    <p:extLst>
      <p:ext uri="{BB962C8B-B14F-4D97-AF65-F5344CB8AC3E}">
        <p14:creationId xmlns:p14="http://schemas.microsoft.com/office/powerpoint/2010/main" val="258732158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3">
            <a:alphaModFix amt="30000"/>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b="1">
                <a:solidFill>
                  <a:schemeClr val="accent2"/>
                </a:solidFill>
              </a:rPr>
              <a:t>How to Choose the Most </a:t>
            </a:r>
            <a:br>
              <a:rPr lang="en-GB" b="1">
                <a:solidFill>
                  <a:schemeClr val="accent2"/>
                </a:solidFill>
              </a:rPr>
            </a:br>
            <a:r>
              <a:rPr lang="en-GB" b="1">
                <a:solidFill>
                  <a:schemeClr val="accent2"/>
                </a:solidFill>
              </a:rPr>
              <a:t>Suitable Techniques</a:t>
            </a:r>
            <a:endParaRPr lang="en-GB">
              <a:solidFill>
                <a:schemeClr val="accent2"/>
              </a:solidFill>
            </a:endParaRP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7" y="1700256"/>
            <a:ext cx="4897616" cy="3580484"/>
          </a:xfrm>
        </p:spPr>
        <p:txBody>
          <a:bodyPr vert="horz" lIns="91440" tIns="45720" rIns="91440" bIns="45720" rtlCol="0" anchor="t">
            <a:normAutofit/>
          </a:bodyPr>
          <a:lstStyle/>
          <a:p>
            <a:pPr marL="0" indent="0" defTabSz="832104">
              <a:buClr>
                <a:schemeClr val="accent1"/>
              </a:buClr>
              <a:buNone/>
            </a:pPr>
            <a:r>
              <a:rPr lang="en-US" sz="1600" b="1" kern="1200" dirty="0">
                <a:solidFill>
                  <a:schemeClr val="accent1"/>
                </a:solidFill>
                <a:latin typeface="+mn-lt"/>
                <a:ea typeface="+mn-ea"/>
                <a:cs typeface="+mn-cs"/>
                <a:hlinkClick r:id="rId4"/>
              </a:rPr>
              <a:t>Use cases</a:t>
            </a:r>
            <a:r>
              <a:rPr lang="en-US" sz="1600" b="1" kern="1200" dirty="0">
                <a:solidFill>
                  <a:schemeClr val="accent1"/>
                </a:solidFill>
                <a:latin typeface="+mn-lt"/>
                <a:ea typeface="+mn-ea"/>
                <a:cs typeface="+mn-cs"/>
              </a:rPr>
              <a:t> and Extensions </a:t>
            </a:r>
            <a:r>
              <a:rPr lang="en-US" sz="1600" kern="1200" dirty="0">
                <a:solidFill>
                  <a:schemeClr val="accent2"/>
                </a:solidFill>
                <a:latin typeface="+mn-lt"/>
                <a:ea typeface="+mn-ea"/>
                <a:cs typeface="+mn-cs"/>
              </a:rPr>
              <a:t>are a way of </a:t>
            </a:r>
            <a:r>
              <a:rPr lang="en-US" sz="1600" kern="1200" spc="-50" dirty="0">
                <a:solidFill>
                  <a:schemeClr val="accent2"/>
                </a:solidFill>
                <a:latin typeface="+mn-lt"/>
                <a:ea typeface="+mn-ea"/>
                <a:cs typeface="+mn-cs"/>
              </a:rPr>
              <a:t>modelling requirements </a:t>
            </a:r>
            <a:r>
              <a:rPr lang="en-US" sz="1600" kern="1200" dirty="0">
                <a:solidFill>
                  <a:schemeClr val="accent2"/>
                </a:solidFill>
                <a:latin typeface="+mn-lt"/>
                <a:ea typeface="+mn-ea"/>
                <a:cs typeface="+mn-cs"/>
              </a:rPr>
              <a:t>and showing the relationships between them. </a:t>
            </a:r>
            <a:endParaRPr lang="en-US" dirty="0">
              <a:solidFill>
                <a:schemeClr val="accent2"/>
              </a:solidFill>
            </a:endParaRPr>
          </a:p>
          <a:p>
            <a:pPr marL="0" indent="0" defTabSz="832104">
              <a:spcAft>
                <a:spcPts val="600"/>
              </a:spcAft>
              <a:buNone/>
            </a:pPr>
            <a:r>
              <a:rPr lang="en-US" sz="1600" kern="1200" dirty="0">
                <a:solidFill>
                  <a:schemeClr val="accent2"/>
                </a:solidFill>
                <a:latin typeface="+mn-lt"/>
                <a:ea typeface="+mn-ea"/>
                <a:cs typeface="+mn-cs"/>
              </a:rPr>
              <a:t>If not using Use </a:t>
            </a:r>
            <a:r>
              <a:rPr lang="en-US" sz="1600" kern="1200" spc="-50" dirty="0">
                <a:solidFill>
                  <a:schemeClr val="accent2"/>
                </a:solidFill>
                <a:latin typeface="+mn-lt"/>
                <a:ea typeface="+mn-ea"/>
                <a:cs typeface="+mn-cs"/>
              </a:rPr>
              <a:t>Cases to document requirements</a:t>
            </a:r>
            <a:r>
              <a:rPr lang="en-US" sz="1600" spc="-50" dirty="0">
                <a:solidFill>
                  <a:schemeClr val="accent2"/>
                </a:solidFill>
                <a:latin typeface="+mn-lt"/>
              </a:rPr>
              <a:t>,</a:t>
            </a:r>
            <a:r>
              <a:rPr lang="en-US" sz="1600" kern="1200" spc="-50" dirty="0">
                <a:solidFill>
                  <a:schemeClr val="accent2"/>
                </a:solidFill>
                <a:latin typeface="+mn-lt"/>
                <a:ea typeface="+mn-ea"/>
                <a:cs typeface="+mn-cs"/>
              </a:rPr>
              <a:t> </a:t>
            </a:r>
            <a:r>
              <a:rPr lang="en-US" sz="1600" kern="1200" dirty="0">
                <a:solidFill>
                  <a:schemeClr val="accent2"/>
                </a:solidFill>
                <a:latin typeface="+mn-lt"/>
                <a:ea typeface="+mn-ea"/>
                <a:cs typeface="+mn-cs"/>
              </a:rPr>
              <a:t>try linking requirement statements using a parent/ child identifier.</a:t>
            </a:r>
            <a:endParaRPr lang="en-US" dirty="0">
              <a:solidFill>
                <a:schemeClr val="accent2"/>
              </a:solidFill>
            </a:endParaRPr>
          </a:p>
          <a:p>
            <a:pPr marL="0" indent="0">
              <a:lnSpc>
                <a:spcPts val="500"/>
              </a:lnSpc>
              <a:buNone/>
            </a:pPr>
            <a:endParaRPr lang="en-AU" sz="1800" dirty="0">
              <a:solidFill>
                <a:schemeClr val="accent2"/>
              </a:solidFill>
            </a:endParaRPr>
          </a:p>
          <a:p>
            <a:pPr marL="0" lvl="0" indent="0">
              <a:buNone/>
            </a:pPr>
            <a:endParaRPr lang="en-US" sz="18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63680379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FB01-E17A-1887-3DF8-6CB6C35834EB}"/>
              </a:ext>
            </a:extLst>
          </p:cNvPr>
          <p:cNvSpPr>
            <a:spLocks noGrp="1"/>
          </p:cNvSpPr>
          <p:nvPr>
            <p:ph type="title"/>
          </p:nvPr>
        </p:nvSpPr>
        <p:spPr>
          <a:xfrm>
            <a:off x="1047683" y="964833"/>
            <a:ext cx="10096634" cy="586314"/>
          </a:xfrm>
        </p:spPr>
        <p:txBody>
          <a:bodyPr/>
          <a:lstStyle/>
          <a:p>
            <a:r>
              <a:rPr lang="en-GB" b="1"/>
              <a:t>Work Breakdown Structure (WBS) Template</a:t>
            </a:r>
          </a:p>
        </p:txBody>
      </p:sp>
      <p:graphicFrame>
        <p:nvGraphicFramePr>
          <p:cNvPr id="5" name="Object 4" hidden="1">
            <a:hlinkClick r:id="" action="ppaction://ole?verb=0"/>
            <a:extLst>
              <a:ext uri="{FF2B5EF4-FFF2-40B4-BE49-F238E27FC236}">
                <a16:creationId xmlns:a16="http://schemas.microsoft.com/office/drawing/2014/main" id="{FD351861-68F6-24E8-6A58-556F336A7FF5}"/>
              </a:ext>
            </a:extLst>
          </p:cNvPr>
          <p:cNvGraphicFramePr>
            <a:graphicFrameLocks noChangeAspect="1"/>
          </p:cNvGraphicFramePr>
          <p:nvPr>
            <p:extLst>
              <p:ext uri="{D42A27DB-BD31-4B8C-83A1-F6EECF244321}">
                <p14:modId xmlns:p14="http://schemas.microsoft.com/office/powerpoint/2010/main" val="1498759336"/>
              </p:ext>
            </p:extLst>
          </p:nvPr>
        </p:nvGraphicFramePr>
        <p:xfrm>
          <a:off x="5077326" y="2530189"/>
          <a:ext cx="2037347" cy="1797622"/>
        </p:xfrm>
        <a:graphic>
          <a:graphicData uri="http://schemas.openxmlformats.org/presentationml/2006/ole">
            <mc:AlternateContent xmlns:mc="http://schemas.openxmlformats.org/markup-compatibility/2006">
              <mc:Choice xmlns:v="urn:schemas-microsoft-com:vml" Requires="v">
                <p:oleObj name="Presentation" showAsIcon="1" r:id="rId3" imgW="914400" imgH="806400" progId="PowerPoint.Show.12">
                  <p:embed/>
                </p:oleObj>
              </mc:Choice>
              <mc:Fallback>
                <p:oleObj name="Presentation" showAsIcon="1" r:id="rId3" imgW="914400" imgH="806400" progId="PowerPoint.Show.12">
                  <p:embed/>
                  <p:pic>
                    <p:nvPicPr>
                      <p:cNvPr id="5" name="Object 4" hidden="1">
                        <a:hlinkClick r:id="" action="ppaction://ole?verb=0"/>
                        <a:extLst>
                          <a:ext uri="{FF2B5EF4-FFF2-40B4-BE49-F238E27FC236}">
                            <a16:creationId xmlns:a16="http://schemas.microsoft.com/office/drawing/2014/main" id="{FD351861-68F6-24E8-6A58-556F336A7FF5}"/>
                          </a:ext>
                        </a:extLst>
                      </p:cNvPr>
                      <p:cNvPicPr/>
                      <p:nvPr/>
                    </p:nvPicPr>
                    <p:blipFill>
                      <a:blip r:embed="rId4"/>
                      <a:stretch>
                        <a:fillRect/>
                      </a:stretch>
                    </p:blipFill>
                    <p:spPr>
                      <a:xfrm>
                        <a:off x="5077326" y="2530189"/>
                        <a:ext cx="2037347" cy="1797622"/>
                      </a:xfrm>
                      <a:prstGeom prst="rect">
                        <a:avLst/>
                      </a:prstGeom>
                    </p:spPr>
                  </p:pic>
                </p:oleObj>
              </mc:Fallback>
            </mc:AlternateContent>
          </a:graphicData>
        </a:graphic>
      </p:graphicFrame>
    </p:spTree>
    <p:extLst>
      <p:ext uri="{BB962C8B-B14F-4D97-AF65-F5344CB8AC3E}">
        <p14:creationId xmlns:p14="http://schemas.microsoft.com/office/powerpoint/2010/main" val="296857739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2969-7C9E-C3EA-BCA8-1A8C78FDA56B}"/>
              </a:ext>
            </a:extLst>
          </p:cNvPr>
          <p:cNvSpPr>
            <a:spLocks noGrp="1"/>
          </p:cNvSpPr>
          <p:nvPr>
            <p:ph type="ctrTitle"/>
          </p:nvPr>
        </p:nvSpPr>
        <p:spPr>
          <a:xfrm>
            <a:off x="1286068" y="655785"/>
            <a:ext cx="9619861" cy="803562"/>
          </a:xfrm>
        </p:spPr>
        <p:txBody>
          <a:bodyPr/>
          <a:lstStyle/>
          <a:p>
            <a:r>
              <a:rPr lang="en-GB" b="1"/>
              <a:t>How to Use the Template</a:t>
            </a:r>
          </a:p>
        </p:txBody>
      </p:sp>
      <p:sp>
        <p:nvSpPr>
          <p:cNvPr id="3" name="Content Placeholder 2">
            <a:extLst>
              <a:ext uri="{FF2B5EF4-FFF2-40B4-BE49-F238E27FC236}">
                <a16:creationId xmlns:a16="http://schemas.microsoft.com/office/drawing/2014/main" id="{A8769544-591B-D5DC-862E-791F291A1575}"/>
              </a:ext>
            </a:extLst>
          </p:cNvPr>
          <p:cNvSpPr>
            <a:spLocks noGrp="1"/>
          </p:cNvSpPr>
          <p:nvPr>
            <p:ph sz="quarter" idx="10"/>
          </p:nvPr>
        </p:nvSpPr>
        <p:spPr>
          <a:xfrm>
            <a:off x="2208981" y="1660688"/>
            <a:ext cx="8232191" cy="4541527"/>
          </a:xfrm>
        </p:spPr>
        <p:txBody>
          <a:bodyPr vert="horz" lIns="91440" tIns="45720" rIns="91440" bIns="45720" rtlCol="0" anchor="t">
            <a:normAutofit/>
          </a:bodyPr>
          <a:lstStyle/>
          <a:p>
            <a:pPr marL="0" indent="0">
              <a:buClr>
                <a:schemeClr val="bg1"/>
              </a:buClr>
              <a:buSzPct val="120000"/>
              <a:buNone/>
            </a:pPr>
            <a:r>
              <a:rPr lang="en-GB" sz="1600" b="1" dirty="0">
                <a:solidFill>
                  <a:schemeClr val="accent3"/>
                </a:solidFill>
                <a:latin typeface="+mn-lt"/>
              </a:rPr>
              <a:t>Identify the high-level subject areas in the </a:t>
            </a:r>
            <a:r>
              <a:rPr lang="hr-HR" sz="1600" b="1" dirty="0" err="1">
                <a:solidFill>
                  <a:schemeClr val="accent3"/>
                </a:solidFill>
                <a:latin typeface="+mn-lt"/>
              </a:rPr>
              <a:t>initiative</a:t>
            </a:r>
            <a:r>
              <a:rPr lang="en-GB" sz="1600" b="1" dirty="0">
                <a:solidFill>
                  <a:schemeClr val="accent3"/>
                </a:solidFill>
                <a:latin typeface="+mn-lt"/>
              </a:rPr>
              <a:t> being defined. </a:t>
            </a:r>
            <a:r>
              <a:rPr lang="en-GB" sz="1600" dirty="0">
                <a:solidFill>
                  <a:schemeClr val="accent2"/>
                </a:solidFill>
                <a:latin typeface="+mn-lt"/>
              </a:rPr>
              <a:t>Ensure that as a collection they describe the </a:t>
            </a:r>
            <a:r>
              <a:rPr lang="hr-HR" sz="1600" dirty="0" err="1">
                <a:solidFill>
                  <a:schemeClr val="accent2"/>
                </a:solidFill>
                <a:latin typeface="+mn-lt"/>
              </a:rPr>
              <a:t>initiative</a:t>
            </a:r>
            <a:r>
              <a:rPr lang="en-GB" sz="1600" dirty="0">
                <a:solidFill>
                  <a:schemeClr val="accent2"/>
                </a:solidFill>
                <a:latin typeface="+mn-lt"/>
              </a:rPr>
              <a:t> completely. These will be the Epics populated in the top row of the template. Double click the template to edit each shape in the diagram.</a:t>
            </a:r>
          </a:p>
          <a:p>
            <a:pPr marL="0" indent="0">
              <a:buClr>
                <a:schemeClr val="bg1"/>
              </a:buClr>
              <a:buSzPct val="120000"/>
              <a:buNone/>
            </a:pPr>
            <a:endParaRPr lang="en-GB" sz="1600">
              <a:latin typeface="+mn-lt"/>
            </a:endParaRPr>
          </a:p>
          <a:p>
            <a:pPr marL="0" indent="0">
              <a:buClr>
                <a:schemeClr val="bg1"/>
              </a:buClr>
              <a:buSzPct val="120000"/>
              <a:buNone/>
            </a:pPr>
            <a:r>
              <a:rPr lang="en-GB" sz="1600" b="1" dirty="0">
                <a:solidFill>
                  <a:schemeClr val="accent3"/>
                </a:solidFill>
                <a:latin typeface="+mn-lt"/>
              </a:rPr>
              <a:t>Break each Epic down into smaller chunks to determine the Features. </a:t>
            </a:r>
            <a:r>
              <a:rPr lang="en-GB" sz="1600" dirty="0">
                <a:solidFill>
                  <a:schemeClr val="accent2"/>
                </a:solidFill>
                <a:latin typeface="+mn-lt"/>
              </a:rPr>
              <a:t>These will be populated in the next level of the diagram. Each Epic now has a dependency on all its Features being developed before it can be considered ‘Done’.</a:t>
            </a:r>
          </a:p>
          <a:p>
            <a:pPr marL="0" indent="0">
              <a:buClr>
                <a:schemeClr val="bg1"/>
              </a:buClr>
              <a:buSzPct val="120000"/>
              <a:buNone/>
            </a:pPr>
            <a:endParaRPr lang="en-GB" sz="1600">
              <a:latin typeface="+mn-lt"/>
            </a:endParaRPr>
          </a:p>
          <a:p>
            <a:pPr marL="0" indent="0">
              <a:buClr>
                <a:schemeClr val="bg1"/>
              </a:buClr>
              <a:buSzPct val="120000"/>
              <a:buNone/>
            </a:pPr>
            <a:r>
              <a:rPr lang="en-GB" sz="1600" b="1" dirty="0">
                <a:solidFill>
                  <a:schemeClr val="accent3"/>
                </a:solidFill>
                <a:latin typeface="+mn-lt"/>
              </a:rPr>
              <a:t>Break each Feature down into individual requirements. </a:t>
            </a:r>
            <a:r>
              <a:rPr lang="en-GB" sz="1600" dirty="0">
                <a:solidFill>
                  <a:schemeClr val="accent2"/>
                </a:solidFill>
                <a:latin typeface="+mn-lt"/>
              </a:rPr>
              <a:t>These can include software enhancements, process improvements, introduction of new capability and integration tasks etc. These will be populated in the next level of the diagram as User Stories. Each Feature now has a dependency on all its User Stories being developed before it can be considered ‘Done’.</a:t>
            </a:r>
          </a:p>
        </p:txBody>
      </p:sp>
      <p:grpSp>
        <p:nvGrpSpPr>
          <p:cNvPr id="8" name="Group 7">
            <a:extLst>
              <a:ext uri="{FF2B5EF4-FFF2-40B4-BE49-F238E27FC236}">
                <a16:creationId xmlns:a16="http://schemas.microsoft.com/office/drawing/2014/main" id="{2E6B2B7C-F1C3-967D-FC87-C9F88E227F42}"/>
              </a:ext>
            </a:extLst>
          </p:cNvPr>
          <p:cNvGrpSpPr/>
          <p:nvPr/>
        </p:nvGrpSpPr>
        <p:grpSpPr>
          <a:xfrm>
            <a:off x="1487041" y="1613825"/>
            <a:ext cx="744280" cy="415325"/>
            <a:chOff x="1487041" y="1783953"/>
            <a:chExt cx="744280" cy="415325"/>
          </a:xfrm>
        </p:grpSpPr>
        <p:sp>
          <p:nvSpPr>
            <p:cNvPr id="4" name="Oval 3">
              <a:extLst>
                <a:ext uri="{FF2B5EF4-FFF2-40B4-BE49-F238E27FC236}">
                  <a16:creationId xmlns:a16="http://schemas.microsoft.com/office/drawing/2014/main" id="{856B3CD4-4A21-F51B-D263-B3DE15B69C00}"/>
                </a:ext>
              </a:extLst>
            </p:cNvPr>
            <p:cNvSpPr/>
            <p:nvPr/>
          </p:nvSpPr>
          <p:spPr>
            <a:xfrm>
              <a:off x="1640886" y="1783953"/>
              <a:ext cx="415325" cy="41532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FF7F57-55D0-F74E-DF1B-9B76BEE327EF}"/>
                </a:ext>
              </a:extLst>
            </p:cNvPr>
            <p:cNvSpPr txBox="1"/>
            <p:nvPr/>
          </p:nvSpPr>
          <p:spPr>
            <a:xfrm>
              <a:off x="1487041" y="1817582"/>
              <a:ext cx="744280" cy="369332"/>
            </a:xfrm>
            <a:prstGeom prst="rect">
              <a:avLst/>
            </a:prstGeom>
            <a:noFill/>
          </p:spPr>
          <p:txBody>
            <a:bodyPr wrap="square" rtlCol="0">
              <a:spAutoFit/>
            </a:bodyPr>
            <a:lstStyle/>
            <a:p>
              <a:pPr algn="ctr"/>
              <a:r>
                <a:rPr lang="en-US" b="1">
                  <a:solidFill>
                    <a:schemeClr val="bg1"/>
                  </a:solidFill>
                  <a:latin typeface="+mj-lt"/>
                </a:rPr>
                <a:t>01</a:t>
              </a:r>
            </a:p>
          </p:txBody>
        </p:sp>
      </p:grpSp>
      <p:grpSp>
        <p:nvGrpSpPr>
          <p:cNvPr id="10" name="Group 9">
            <a:extLst>
              <a:ext uri="{FF2B5EF4-FFF2-40B4-BE49-F238E27FC236}">
                <a16:creationId xmlns:a16="http://schemas.microsoft.com/office/drawing/2014/main" id="{575E1909-7790-0A39-823A-A8203C9D927A}"/>
              </a:ext>
            </a:extLst>
          </p:cNvPr>
          <p:cNvGrpSpPr/>
          <p:nvPr/>
        </p:nvGrpSpPr>
        <p:grpSpPr>
          <a:xfrm>
            <a:off x="1476408" y="2740884"/>
            <a:ext cx="744280" cy="415325"/>
            <a:chOff x="1476408" y="1783953"/>
            <a:chExt cx="744280" cy="415325"/>
          </a:xfrm>
        </p:grpSpPr>
        <p:sp>
          <p:nvSpPr>
            <p:cNvPr id="11" name="Oval 10">
              <a:extLst>
                <a:ext uri="{FF2B5EF4-FFF2-40B4-BE49-F238E27FC236}">
                  <a16:creationId xmlns:a16="http://schemas.microsoft.com/office/drawing/2014/main" id="{E9E3E8EE-18E5-0B66-16FF-02203BB6BB42}"/>
                </a:ext>
              </a:extLst>
            </p:cNvPr>
            <p:cNvSpPr/>
            <p:nvPr/>
          </p:nvSpPr>
          <p:spPr>
            <a:xfrm>
              <a:off x="1640886" y="1783953"/>
              <a:ext cx="415325" cy="41532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224AF4-3471-F26D-94C0-036281E3B030}"/>
                </a:ext>
              </a:extLst>
            </p:cNvPr>
            <p:cNvSpPr txBox="1"/>
            <p:nvPr/>
          </p:nvSpPr>
          <p:spPr>
            <a:xfrm>
              <a:off x="1476408" y="1817582"/>
              <a:ext cx="744280" cy="369332"/>
            </a:xfrm>
            <a:prstGeom prst="rect">
              <a:avLst/>
            </a:prstGeom>
            <a:noFill/>
          </p:spPr>
          <p:txBody>
            <a:bodyPr wrap="square" rtlCol="0">
              <a:spAutoFit/>
            </a:bodyPr>
            <a:lstStyle/>
            <a:p>
              <a:pPr algn="ctr"/>
              <a:r>
                <a:rPr lang="en-US" b="1">
                  <a:solidFill>
                    <a:schemeClr val="bg1"/>
                  </a:solidFill>
                  <a:latin typeface="+mj-lt"/>
                </a:rPr>
                <a:t>02</a:t>
              </a:r>
            </a:p>
          </p:txBody>
        </p:sp>
      </p:grpSp>
      <p:grpSp>
        <p:nvGrpSpPr>
          <p:cNvPr id="13" name="Group 12">
            <a:extLst>
              <a:ext uri="{FF2B5EF4-FFF2-40B4-BE49-F238E27FC236}">
                <a16:creationId xmlns:a16="http://schemas.microsoft.com/office/drawing/2014/main" id="{8DC643D6-0267-D5CA-45E1-D3886DDA5E49}"/>
              </a:ext>
            </a:extLst>
          </p:cNvPr>
          <p:cNvGrpSpPr/>
          <p:nvPr/>
        </p:nvGrpSpPr>
        <p:grpSpPr>
          <a:xfrm>
            <a:off x="1476408" y="3878569"/>
            <a:ext cx="744280" cy="415325"/>
            <a:chOff x="1476408" y="1783953"/>
            <a:chExt cx="744280" cy="415325"/>
          </a:xfrm>
        </p:grpSpPr>
        <p:sp>
          <p:nvSpPr>
            <p:cNvPr id="14" name="Oval 13">
              <a:extLst>
                <a:ext uri="{FF2B5EF4-FFF2-40B4-BE49-F238E27FC236}">
                  <a16:creationId xmlns:a16="http://schemas.microsoft.com/office/drawing/2014/main" id="{E4D888C3-EF44-C561-D72A-FCE22A8C036D}"/>
                </a:ext>
              </a:extLst>
            </p:cNvPr>
            <p:cNvSpPr/>
            <p:nvPr/>
          </p:nvSpPr>
          <p:spPr>
            <a:xfrm>
              <a:off x="1640886" y="1783953"/>
              <a:ext cx="415325" cy="41532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C0363F-8623-D54D-2F7F-CD3CBDAD82B0}"/>
                </a:ext>
              </a:extLst>
            </p:cNvPr>
            <p:cNvSpPr txBox="1"/>
            <p:nvPr/>
          </p:nvSpPr>
          <p:spPr>
            <a:xfrm>
              <a:off x="1476408" y="1817582"/>
              <a:ext cx="744280" cy="369332"/>
            </a:xfrm>
            <a:prstGeom prst="rect">
              <a:avLst/>
            </a:prstGeom>
            <a:noFill/>
          </p:spPr>
          <p:txBody>
            <a:bodyPr wrap="square" rtlCol="0">
              <a:spAutoFit/>
            </a:bodyPr>
            <a:lstStyle/>
            <a:p>
              <a:pPr algn="ctr"/>
              <a:r>
                <a:rPr lang="en-US" b="1">
                  <a:solidFill>
                    <a:schemeClr val="bg1"/>
                  </a:solidFill>
                  <a:latin typeface="+mj-lt"/>
                </a:rPr>
                <a:t>03</a:t>
              </a:r>
            </a:p>
          </p:txBody>
        </p:sp>
      </p:grpSp>
    </p:spTree>
    <p:extLst>
      <p:ext uri="{BB962C8B-B14F-4D97-AF65-F5344CB8AC3E}">
        <p14:creationId xmlns:p14="http://schemas.microsoft.com/office/powerpoint/2010/main" val="160094496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WBS Example" descr="A diagram of a company&#10;&#10;Description automatically generated">
            <a:hlinkClick r:id="rId3"/>
            <a:extLst>
              <a:ext uri="{FF2B5EF4-FFF2-40B4-BE49-F238E27FC236}">
                <a16:creationId xmlns:a16="http://schemas.microsoft.com/office/drawing/2014/main" id="{6EBAC59D-7E8C-5A83-B80A-5C94C1BF5189}"/>
              </a:ext>
            </a:extLst>
          </p:cNvPr>
          <p:cNvPicPr>
            <a:picLocks noChangeAspect="1"/>
          </p:cNvPicPr>
          <p:nvPr/>
        </p:nvPicPr>
        <p:blipFill rotWithShape="1">
          <a:blip r:embed="rId4">
            <a:extLst>
              <a:ext uri="{28A0092B-C50C-407E-A947-70E740481C1C}">
                <a14:useLocalDpi xmlns:a14="http://schemas.microsoft.com/office/drawing/2010/main" val="0"/>
              </a:ext>
            </a:extLst>
          </a:blip>
          <a:srcRect t="20894" b="7788"/>
          <a:stretch/>
        </p:blipFill>
        <p:spPr>
          <a:xfrm>
            <a:off x="6350" y="1433736"/>
            <a:ext cx="12185650" cy="4893491"/>
          </a:xfrm>
          <a:prstGeom prst="rect">
            <a:avLst/>
          </a:prstGeom>
        </p:spPr>
      </p:pic>
      <p:sp>
        <p:nvSpPr>
          <p:cNvPr id="2" name="Title 1">
            <a:extLst>
              <a:ext uri="{FF2B5EF4-FFF2-40B4-BE49-F238E27FC236}">
                <a16:creationId xmlns:a16="http://schemas.microsoft.com/office/drawing/2014/main" id="{850BE5F7-EFD9-1669-54B1-CCF48AF09BCC}"/>
              </a:ext>
            </a:extLst>
          </p:cNvPr>
          <p:cNvSpPr>
            <a:spLocks noGrp="1"/>
          </p:cNvSpPr>
          <p:nvPr>
            <p:ph type="ctrTitle"/>
          </p:nvPr>
        </p:nvSpPr>
        <p:spPr/>
        <p:txBody>
          <a:bodyPr/>
          <a:lstStyle/>
          <a:p>
            <a:r>
              <a:rPr lang="en-GB" b="1"/>
              <a:t>Click the Example to Access the Editable Template</a:t>
            </a:r>
          </a:p>
        </p:txBody>
      </p:sp>
    </p:spTree>
    <p:extLst>
      <p:ext uri="{BB962C8B-B14F-4D97-AF65-F5344CB8AC3E}">
        <p14:creationId xmlns:p14="http://schemas.microsoft.com/office/powerpoint/2010/main" val="42298410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5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iece of paper&#10;&#10;Description automatically generated">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rotWithShape="1">
          <a:blip r:embed="rId3">
            <a:alphaModFix amt="30000"/>
            <a:extLst>
              <a:ext uri="{28A0092B-C50C-407E-A947-70E740481C1C}">
                <a14:useLocalDpi xmlns:a14="http://schemas.microsoft.com/office/drawing/2010/main" val="0"/>
              </a:ext>
            </a:extLst>
          </a:blip>
          <a:srcRect t="3219" b="4233"/>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dirty="0">
                <a:solidFill>
                  <a:schemeClr val="accent2"/>
                </a:solidFill>
                <a:cs typeface="Arial"/>
              </a:rPr>
              <a:t>Why Trace Requirements </a:t>
            </a:r>
            <a:br>
              <a:rPr lang="en-GB" dirty="0">
                <a:solidFill>
                  <a:schemeClr val="accent2"/>
                </a:solidFill>
                <a:cs typeface="Arial"/>
              </a:rPr>
            </a:br>
            <a:r>
              <a:rPr lang="en-GB" dirty="0">
                <a:solidFill>
                  <a:schemeClr val="accent2"/>
                </a:solidFill>
                <a:cs typeface="Arial"/>
              </a:rPr>
              <a:t>and Designs?</a:t>
            </a:r>
            <a:endParaRPr lang="en-GB" dirty="0">
              <a:solidFill>
                <a:schemeClr val="accent2"/>
              </a:solidFill>
              <a:ea typeface="Roboto Condensed"/>
              <a:cs typeface="Arial"/>
            </a:endParaRP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5" y="1700256"/>
            <a:ext cx="5219835" cy="3580484"/>
          </a:xfrm>
        </p:spPr>
        <p:txBody>
          <a:bodyPr vert="horz" lIns="91440" tIns="45720" rIns="91440" bIns="45720" rtlCol="0" anchor="t">
            <a:normAutofit/>
          </a:bodyPr>
          <a:lstStyle/>
          <a:p>
            <a:pPr marL="0" indent="0">
              <a:buNone/>
            </a:pPr>
            <a:r>
              <a:rPr lang="en-AU" sz="1600" dirty="0">
                <a:solidFill>
                  <a:schemeClr val="accent2"/>
                </a:solidFill>
                <a:latin typeface="+mn-lt"/>
              </a:rPr>
              <a:t>Traceability </a:t>
            </a:r>
            <a:r>
              <a:rPr lang="en-AU" sz="1600" b="1" dirty="0">
                <a:solidFill>
                  <a:schemeClr val="accent1"/>
                </a:solidFill>
                <a:latin typeface="+mn-lt"/>
                <a:ea typeface="+mn-lt"/>
                <a:cs typeface="+mn-lt"/>
              </a:rPr>
              <a:t>helps manage scope</a:t>
            </a:r>
            <a:r>
              <a:rPr lang="en-AU" sz="1600" dirty="0">
                <a:solidFill>
                  <a:schemeClr val="accent2"/>
                </a:solidFill>
                <a:latin typeface="+mn-lt"/>
              </a:rPr>
              <a:t> by connecting requirements and designs to the business need and making sure the implemented solution conforms to requirements. </a:t>
            </a:r>
          </a:p>
          <a:p>
            <a:pPr marL="0" indent="0">
              <a:lnSpc>
                <a:spcPts val="500"/>
              </a:lnSpc>
              <a:buNone/>
            </a:pPr>
            <a:endParaRPr lang="en-AU" sz="1600" dirty="0">
              <a:solidFill>
                <a:schemeClr val="accent2"/>
              </a:solidFill>
              <a:latin typeface="+mn-lt"/>
            </a:endParaRPr>
          </a:p>
          <a:p>
            <a:pPr marL="0" indent="0">
              <a:buNone/>
            </a:pPr>
            <a:r>
              <a:rPr lang="en-AU" sz="1600" dirty="0">
                <a:solidFill>
                  <a:schemeClr val="accent2"/>
                </a:solidFill>
                <a:latin typeface="+mn-lt"/>
              </a:rPr>
              <a:t>It also assists in </a:t>
            </a:r>
            <a:r>
              <a:rPr lang="en-AU" sz="1600" b="1" dirty="0">
                <a:solidFill>
                  <a:schemeClr val="accent1"/>
                </a:solidFill>
                <a:latin typeface="+mn-lt"/>
                <a:ea typeface="+mn-lt"/>
                <a:cs typeface="+mn-lt"/>
              </a:rPr>
              <a:t>identifying missing functionality</a:t>
            </a:r>
            <a:r>
              <a:rPr lang="en-AU" sz="1600" dirty="0">
                <a:solidFill>
                  <a:schemeClr val="accent2"/>
                </a:solidFill>
                <a:latin typeface="+mn-lt"/>
              </a:rPr>
              <a:t> (coverage) and conversely rogue requirements that don’t map to a business need.</a:t>
            </a:r>
            <a:endParaRPr lang="en-US" sz="1600" dirty="0">
              <a:solidFill>
                <a:schemeClr val="accent2"/>
              </a:solidFill>
              <a:latin typeface="+mn-lt"/>
            </a:endParaRPr>
          </a:p>
          <a:p>
            <a:pPr marL="0" indent="0">
              <a:buNone/>
            </a:pPr>
            <a:endParaRPr lang="en-US" sz="18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336547273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4">
            <a:alphaModFix amt="30000"/>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dirty="0">
                <a:solidFill>
                  <a:schemeClr val="accent2"/>
                </a:solidFill>
                <a:cs typeface="Arial"/>
              </a:rPr>
              <a:t>Why Trace Requirements </a:t>
            </a:r>
            <a:br>
              <a:rPr lang="en-GB" dirty="0">
                <a:solidFill>
                  <a:schemeClr val="accent2"/>
                </a:solidFill>
                <a:cs typeface="Arial"/>
              </a:rPr>
            </a:br>
            <a:r>
              <a:rPr lang="en-GB" dirty="0">
                <a:solidFill>
                  <a:schemeClr val="accent2"/>
                </a:solidFill>
                <a:cs typeface="Arial"/>
              </a:rPr>
              <a:t>and Designs?</a:t>
            </a: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5" y="1700256"/>
            <a:ext cx="5356469" cy="3580484"/>
          </a:xfrm>
        </p:spPr>
        <p:txBody>
          <a:bodyPr vert="horz" lIns="91440" tIns="45720" rIns="91440" bIns="45720" rtlCol="0" anchor="t">
            <a:normAutofit/>
          </a:bodyPr>
          <a:lstStyle/>
          <a:p>
            <a:pPr marL="0" lvl="0" indent="0">
              <a:buNone/>
            </a:pPr>
            <a:r>
              <a:rPr lang="en-AU" sz="1600" dirty="0">
                <a:solidFill>
                  <a:schemeClr val="accent2"/>
                </a:solidFill>
                <a:latin typeface="+mn-lt"/>
              </a:rPr>
              <a:t>In the simplest form, traceability can be achieved by </a:t>
            </a:r>
            <a:r>
              <a:rPr lang="en-AU" sz="1600" b="1" dirty="0">
                <a:solidFill>
                  <a:schemeClr val="accent1"/>
                </a:solidFill>
                <a:latin typeface="+mn-lt"/>
                <a:ea typeface="+mn-lt"/>
                <a:cs typeface="+mn-lt"/>
              </a:rPr>
              <a:t>linking each Business Requirement to the Solution Requirement(s)</a:t>
            </a:r>
            <a:r>
              <a:rPr lang="en-AU" sz="1600" dirty="0">
                <a:solidFill>
                  <a:schemeClr val="accent2"/>
                </a:solidFill>
                <a:latin typeface="+mn-lt"/>
              </a:rPr>
              <a:t> that satisfy(</a:t>
            </a:r>
            <a:r>
              <a:rPr lang="en-AU" sz="1600" err="1">
                <a:solidFill>
                  <a:schemeClr val="accent2"/>
                </a:solidFill>
                <a:latin typeface="+mn-lt"/>
              </a:rPr>
              <a:t>ies</a:t>
            </a:r>
            <a:r>
              <a:rPr lang="en-AU" sz="1600" dirty="0">
                <a:solidFill>
                  <a:schemeClr val="accent2"/>
                </a:solidFill>
                <a:latin typeface="+mn-lt"/>
              </a:rPr>
              <a:t>) it.</a:t>
            </a:r>
          </a:p>
          <a:p>
            <a:pPr marL="0" lvl="0" indent="0">
              <a:lnSpc>
                <a:spcPts val="500"/>
              </a:lnSpc>
              <a:buNone/>
            </a:pPr>
            <a:endParaRPr lang="en-AU" sz="1600" dirty="0">
              <a:solidFill>
                <a:schemeClr val="accent2"/>
              </a:solidFill>
              <a:latin typeface="+mn-lt"/>
            </a:endParaRPr>
          </a:p>
          <a:p>
            <a:pPr marL="0" indent="0">
              <a:buNone/>
            </a:pPr>
            <a:r>
              <a:rPr lang="en-AU" sz="1600" b="1" dirty="0">
                <a:solidFill>
                  <a:schemeClr val="accent1"/>
                </a:solidFill>
                <a:latin typeface="+mn-lt"/>
                <a:ea typeface="+mn-lt"/>
                <a:cs typeface="+mn-lt"/>
              </a:rPr>
              <a:t>Inter-relationships are important</a:t>
            </a:r>
            <a:r>
              <a:rPr lang="en-AU" sz="1600" dirty="0">
                <a:solidFill>
                  <a:schemeClr val="accent2"/>
                </a:solidFill>
                <a:latin typeface="+mn-lt"/>
              </a:rPr>
              <a:t> to demonstrate the impact analysis of changes to requirements e.g. if a parent requirement is no longer required, then all child requirements should also be no longer required, and for prioritisation of requirements.</a:t>
            </a:r>
            <a:endParaRPr lang="en-US" sz="1600" dirty="0">
              <a:solidFill>
                <a:schemeClr val="accent2"/>
              </a:solidFill>
              <a:latin typeface="+mn-lt"/>
            </a:endParaRPr>
          </a:p>
          <a:p>
            <a:pPr marL="0" lvl="0" indent="0">
              <a:buNone/>
            </a:pPr>
            <a:endParaRPr lang="en-US" sz="18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23484276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dirty="0">
                <a:solidFill>
                  <a:schemeClr val="accent2"/>
                </a:solidFill>
                <a:cs typeface="Arial"/>
              </a:rPr>
              <a:t>Why Trace Requirements </a:t>
            </a:r>
            <a:br>
              <a:rPr lang="en-GB" dirty="0">
                <a:solidFill>
                  <a:schemeClr val="accent2"/>
                </a:solidFill>
                <a:cs typeface="Arial"/>
              </a:rPr>
            </a:br>
            <a:r>
              <a:rPr lang="en-GB" dirty="0">
                <a:solidFill>
                  <a:schemeClr val="accent2"/>
                </a:solidFill>
                <a:cs typeface="Arial"/>
              </a:rPr>
              <a:t>and Designs?</a:t>
            </a:r>
          </a:p>
        </p:txBody>
      </p:sp>
      <p:sp>
        <p:nvSpPr>
          <p:cNvPr id="6" name="TextBox 5">
            <a:extLst>
              <a:ext uri="{FF2B5EF4-FFF2-40B4-BE49-F238E27FC236}">
                <a16:creationId xmlns:a16="http://schemas.microsoft.com/office/drawing/2014/main" id="{98977D6D-D824-58D7-3A64-F15C48851811}"/>
              </a:ext>
            </a:extLst>
          </p:cNvPr>
          <p:cNvSpPr txBox="1"/>
          <p:nvPr/>
        </p:nvSpPr>
        <p:spPr>
          <a:xfrm>
            <a:off x="876165" y="1700256"/>
            <a:ext cx="555967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dirty="0">
                <a:solidFill>
                  <a:srgbClr val="00313C"/>
                </a:solidFill>
                <a:ea typeface="+mn-lt"/>
                <a:cs typeface="+mn-lt"/>
              </a:rPr>
              <a:t>Effective tracing of requirements and designs establishes a scope baseline for mapping test cases, which </a:t>
            </a:r>
            <a:r>
              <a:rPr lang="en-AU" sz="1600" b="1" dirty="0">
                <a:solidFill>
                  <a:schemeClr val="accent1"/>
                </a:solidFill>
                <a:ea typeface="+mn-lt"/>
                <a:cs typeface="+mn-lt"/>
              </a:rPr>
              <a:t>helps identify testing gaps</a:t>
            </a:r>
            <a:r>
              <a:rPr lang="en-AU" sz="1600" dirty="0">
                <a:solidFill>
                  <a:schemeClr val="accent1"/>
                </a:solidFill>
                <a:ea typeface="+mn-lt"/>
                <a:cs typeface="+mn-lt"/>
              </a:rPr>
              <a:t>.</a:t>
            </a:r>
          </a:p>
          <a:p>
            <a:endParaRPr lang="en-AU" sz="1600" dirty="0">
              <a:solidFill>
                <a:srgbClr val="00313C"/>
              </a:solidFill>
              <a:ea typeface="+mn-lt"/>
              <a:cs typeface="+mn-lt"/>
            </a:endParaRPr>
          </a:p>
          <a:p>
            <a:r>
              <a:rPr lang="en-AU" sz="1600" dirty="0">
                <a:solidFill>
                  <a:srgbClr val="00313C"/>
                </a:solidFill>
                <a:ea typeface="+mn-lt"/>
                <a:cs typeface="+mn-lt"/>
              </a:rPr>
              <a:t>Traceability is </a:t>
            </a:r>
            <a:r>
              <a:rPr lang="en-AU" sz="1600" b="1" dirty="0">
                <a:solidFill>
                  <a:schemeClr val="accent1"/>
                </a:solidFill>
                <a:ea typeface="+mn-lt"/>
                <a:cs typeface="+mn-lt"/>
              </a:rPr>
              <a:t>crucial during audits</a:t>
            </a:r>
            <a:r>
              <a:rPr lang="en-AU" sz="1600" dirty="0">
                <a:solidFill>
                  <a:srgbClr val="00313C"/>
                </a:solidFill>
                <a:ea typeface="+mn-lt"/>
                <a:cs typeface="+mn-lt"/>
              </a:rPr>
              <a:t>, as auditors typically examine adherence to plans, processes, and budgets. </a:t>
            </a:r>
            <a:endParaRPr lang="en-US" sz="1600" dirty="0">
              <a:solidFill>
                <a:srgbClr val="000000"/>
              </a:solidFill>
              <a:ea typeface="+mn-lt"/>
              <a:cs typeface="+mn-lt"/>
            </a:endParaRPr>
          </a:p>
          <a:p>
            <a:endParaRPr lang="en-AU" sz="1600" dirty="0">
              <a:solidFill>
                <a:srgbClr val="00313C"/>
              </a:solidFill>
              <a:ea typeface="+mn-lt"/>
              <a:cs typeface="+mn-lt"/>
            </a:endParaRPr>
          </a:p>
          <a:p>
            <a:r>
              <a:rPr lang="en-AU" sz="1600" dirty="0">
                <a:solidFill>
                  <a:srgbClr val="00313C"/>
                </a:solidFill>
                <a:ea typeface="+mn-lt"/>
                <a:cs typeface="+mn-lt"/>
              </a:rPr>
              <a:t>A well-documented traceability matrix can demonstrate that each requirement aligns with the high-level vision and that </a:t>
            </a:r>
            <a:r>
              <a:rPr lang="en-AU" sz="1600" b="1" dirty="0">
                <a:solidFill>
                  <a:schemeClr val="accent1"/>
                </a:solidFill>
                <a:ea typeface="+mn-lt"/>
                <a:cs typeface="+mn-lt"/>
              </a:rPr>
              <a:t>solution components are developed solely to meet these requirements.</a:t>
            </a:r>
            <a:endParaRPr lang="en-US" sz="1600" b="1" dirty="0">
              <a:solidFill>
                <a:schemeClr val="accent1"/>
              </a:solidFill>
              <a:ea typeface="+mn-lt"/>
              <a:cs typeface="+mn-lt"/>
            </a:endParaRPr>
          </a:p>
        </p:txBody>
      </p:sp>
    </p:spTree>
    <p:extLst>
      <p:ext uri="{BB962C8B-B14F-4D97-AF65-F5344CB8AC3E}">
        <p14:creationId xmlns:p14="http://schemas.microsoft.com/office/powerpoint/2010/main" val="93412991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DAD4-7F13-43FB-B8D4-8B9D82675778}"/>
              </a:ext>
            </a:extLst>
          </p:cNvPr>
          <p:cNvSpPr>
            <a:spLocks noGrp="1"/>
          </p:cNvSpPr>
          <p:nvPr>
            <p:ph type="ctrTitle"/>
          </p:nvPr>
        </p:nvSpPr>
        <p:spPr>
          <a:xfrm>
            <a:off x="23357" y="655785"/>
            <a:ext cx="12145286" cy="803562"/>
          </a:xfrm>
        </p:spPr>
        <p:txBody>
          <a:bodyPr/>
          <a:lstStyle/>
          <a:p>
            <a:r>
              <a:rPr lang="en-US" b="1"/>
              <a:t>How Can Requirements and Designs Be Traced?</a:t>
            </a:r>
          </a:p>
        </p:txBody>
      </p:sp>
      <p:sp>
        <p:nvSpPr>
          <p:cNvPr id="3" name="Content Placeholder 2">
            <a:extLst>
              <a:ext uri="{FF2B5EF4-FFF2-40B4-BE49-F238E27FC236}">
                <a16:creationId xmlns:a16="http://schemas.microsoft.com/office/drawing/2014/main" id="{4E71DF78-8B95-4DC1-B666-608734A3FBDA}"/>
              </a:ext>
            </a:extLst>
          </p:cNvPr>
          <p:cNvSpPr>
            <a:spLocks noGrp="1"/>
          </p:cNvSpPr>
          <p:nvPr>
            <p:ph sz="quarter" idx="10"/>
          </p:nvPr>
        </p:nvSpPr>
        <p:spPr>
          <a:xfrm>
            <a:off x="2816773" y="1671457"/>
            <a:ext cx="7178565" cy="4541527"/>
          </a:xfrm>
        </p:spPr>
        <p:txBody>
          <a:bodyPr vert="horz" lIns="91440" tIns="45720" rIns="91440" bIns="45720" rtlCol="0" anchor="t">
            <a:noAutofit/>
          </a:bodyPr>
          <a:lstStyle/>
          <a:p>
            <a:pPr marL="0" indent="0">
              <a:buNone/>
            </a:pPr>
            <a:r>
              <a:rPr lang="en-AU" sz="1400" b="1" dirty="0">
                <a:solidFill>
                  <a:schemeClr val="accent2"/>
                </a:solidFill>
                <a:latin typeface="+mn-lt"/>
                <a:ea typeface="Times New Roman" panose="02020603050405020304" pitchFamily="18" charset="0"/>
                <a:cs typeface="Arial"/>
              </a:rPr>
              <a:t>Make sure each</a:t>
            </a:r>
            <a:r>
              <a:rPr lang="en-AU" sz="1400" b="1" dirty="0">
                <a:solidFill>
                  <a:schemeClr val="accent2"/>
                </a:solidFill>
                <a:effectLst/>
                <a:latin typeface="+mn-lt"/>
                <a:ea typeface="Times New Roman" panose="02020603050405020304" pitchFamily="18" charset="0"/>
                <a:cs typeface="Arial"/>
              </a:rPr>
              <a:t> requirement </a:t>
            </a:r>
            <a:r>
              <a:rPr lang="en-AU" sz="1400" b="1" dirty="0">
                <a:solidFill>
                  <a:schemeClr val="accent2"/>
                </a:solidFill>
                <a:latin typeface="+mn-lt"/>
                <a:ea typeface="Times New Roman" panose="02020603050405020304" pitchFamily="18" charset="0"/>
                <a:cs typeface="Arial"/>
              </a:rPr>
              <a:t>has</a:t>
            </a:r>
            <a:r>
              <a:rPr lang="en-AU" sz="1400" b="1" dirty="0">
                <a:solidFill>
                  <a:schemeClr val="accent2"/>
                </a:solidFill>
                <a:effectLst/>
                <a:latin typeface="+mn-lt"/>
                <a:ea typeface="Times New Roman" panose="02020603050405020304" pitchFamily="18" charset="0"/>
                <a:cs typeface="Arial"/>
              </a:rPr>
              <a:t> a unique identifier.</a:t>
            </a:r>
            <a:r>
              <a:rPr lang="en-AU" sz="1400" b="1" dirty="0">
                <a:solidFill>
                  <a:schemeClr val="accent2"/>
                </a:solidFill>
                <a:latin typeface="+mn-lt"/>
                <a:ea typeface="Times New Roman" panose="02020603050405020304" pitchFamily="18" charset="0"/>
                <a:cs typeface="Arial"/>
              </a:rPr>
              <a:t> </a:t>
            </a:r>
            <a:endParaRPr lang="en-US" dirty="0">
              <a:solidFill>
                <a:schemeClr val="accent2"/>
              </a:solidFill>
              <a:cs typeface="Arial"/>
            </a:endParaRPr>
          </a:p>
          <a:p>
            <a:pPr marL="0" indent="0">
              <a:buNone/>
            </a:pPr>
            <a:r>
              <a:rPr lang="en-AU" sz="1400" dirty="0">
                <a:solidFill>
                  <a:schemeClr val="accent2"/>
                </a:solidFill>
                <a:effectLst/>
                <a:latin typeface="+mn-lt"/>
                <a:ea typeface="Times New Roman" panose="02020603050405020304" pitchFamily="18" charset="0"/>
                <a:cs typeface="Arial"/>
              </a:rPr>
              <a:t>A business requirement can have a different prefix to a functional requirement to easily identify the level of requirement it belongs to. A numbering system could also be developed to identify the group or category of the requirement. For example, BR.SM.001 for a Sales &amp; Marketing business requirement and FR.FIN.001 for a Finance functional requirement.</a:t>
            </a:r>
            <a:endParaRPr lang="en-AU" dirty="0">
              <a:solidFill>
                <a:schemeClr val="accent2"/>
              </a:solidFill>
              <a:cs typeface="Arial"/>
            </a:endParaRPr>
          </a:p>
          <a:p>
            <a:pPr marL="0" indent="0">
              <a:buNone/>
            </a:pPr>
            <a:endParaRPr lang="en-GB" sz="1400">
              <a:solidFill>
                <a:schemeClr val="accent2"/>
              </a:solidFill>
              <a:latin typeface="+mn-lt"/>
            </a:endParaRPr>
          </a:p>
          <a:p>
            <a:pPr marL="0" indent="0">
              <a:buNone/>
            </a:pPr>
            <a:r>
              <a:rPr lang="en-AU" sz="1400" b="1" dirty="0">
                <a:solidFill>
                  <a:schemeClr val="accent2"/>
                </a:solidFill>
                <a:effectLst/>
                <a:latin typeface="+mn-lt"/>
                <a:ea typeface="Times New Roman" panose="02020603050405020304" pitchFamily="18" charset="0"/>
                <a:cs typeface="Arial"/>
              </a:rPr>
              <a:t>Record any relationships or dependencies between requirements.</a:t>
            </a:r>
            <a:r>
              <a:rPr lang="en-AU" sz="1400" b="1" dirty="0">
                <a:solidFill>
                  <a:schemeClr val="accent2"/>
                </a:solidFill>
                <a:latin typeface="+mn-lt"/>
                <a:ea typeface="Times New Roman" panose="02020603050405020304" pitchFamily="18" charset="0"/>
                <a:cs typeface="Arial"/>
              </a:rPr>
              <a:t> </a:t>
            </a:r>
          </a:p>
          <a:p>
            <a:pPr marL="0" indent="0">
              <a:buNone/>
            </a:pPr>
            <a:r>
              <a:rPr lang="en-AU" sz="1400" dirty="0">
                <a:solidFill>
                  <a:schemeClr val="accent2"/>
                </a:solidFill>
                <a:effectLst/>
                <a:latin typeface="+mn-lt"/>
                <a:ea typeface="Times New Roman" panose="02020603050405020304" pitchFamily="18" charset="0"/>
                <a:cs typeface="Arial"/>
              </a:rPr>
              <a:t>This will assist in planning the order of analysing and developing a solution e.g. if a parent requirement is being developed, all child requirements should also be developed.</a:t>
            </a:r>
            <a:endParaRPr lang="en-AU" dirty="0">
              <a:solidFill>
                <a:schemeClr val="accent2"/>
              </a:solidFill>
              <a:cs typeface="Arial"/>
            </a:endParaRPr>
          </a:p>
          <a:p>
            <a:pPr marL="0" indent="0">
              <a:buNone/>
            </a:pPr>
            <a:endParaRPr lang="en-AU" sz="1400">
              <a:solidFill>
                <a:schemeClr val="accent2"/>
              </a:solidFill>
              <a:latin typeface="+mn-lt"/>
              <a:cs typeface="Arial" panose="020B0604020202020204" pitchFamily="34" charset="0"/>
            </a:endParaRPr>
          </a:p>
          <a:p>
            <a:pPr marL="0" indent="0">
              <a:buNone/>
            </a:pPr>
            <a:r>
              <a:rPr lang="en-AU" sz="1400" b="1" dirty="0">
                <a:solidFill>
                  <a:schemeClr val="accent2"/>
                </a:solidFill>
                <a:effectLst/>
                <a:latin typeface="+mn-lt"/>
                <a:ea typeface="Times New Roman" panose="02020603050405020304" pitchFamily="18" charset="0"/>
                <a:cs typeface="Arial"/>
              </a:rPr>
              <a:t>Ensure all requirements </a:t>
            </a:r>
            <a:r>
              <a:rPr lang="en-AU" sz="1400" b="1" dirty="0">
                <a:solidFill>
                  <a:schemeClr val="accent2"/>
                </a:solidFill>
                <a:latin typeface="+mn-lt"/>
                <a:ea typeface="Times New Roman" panose="02020603050405020304" pitchFamily="18" charset="0"/>
                <a:cs typeface="Arial"/>
              </a:rPr>
              <a:t>have the necessary approval. </a:t>
            </a:r>
          </a:p>
          <a:p>
            <a:pPr marL="0" indent="0">
              <a:buNone/>
            </a:pPr>
            <a:r>
              <a:rPr lang="en-AU" sz="1400" dirty="0">
                <a:solidFill>
                  <a:schemeClr val="accent2"/>
                </a:solidFill>
                <a:latin typeface="+mn-lt"/>
                <a:ea typeface="Times New Roman" panose="02020603050405020304" pitchFamily="18" charset="0"/>
                <a:cs typeface="Arial"/>
              </a:rPr>
              <a:t>The starting point is a baseline of scope.</a:t>
            </a:r>
            <a:endParaRPr lang="en-AU">
              <a:solidFill>
                <a:schemeClr val="accent2"/>
              </a:solidFill>
            </a:endParaRPr>
          </a:p>
          <a:p>
            <a:pPr marL="0" indent="0">
              <a:buNone/>
            </a:pPr>
            <a:endParaRPr lang="en-GB" sz="1400">
              <a:solidFill>
                <a:schemeClr val="accent2"/>
              </a:solidFill>
              <a:latin typeface="+mn-lt"/>
            </a:endParaRPr>
          </a:p>
          <a:p>
            <a:pPr marL="0" indent="0">
              <a:buNone/>
            </a:pPr>
            <a:endParaRPr lang="en-US" sz="1500">
              <a:solidFill>
                <a:schemeClr val="accent2"/>
              </a:solidFill>
              <a:latin typeface="+mn-lt"/>
            </a:endParaRPr>
          </a:p>
        </p:txBody>
      </p:sp>
      <p:pic>
        <p:nvPicPr>
          <p:cNvPr id="5" name="Picture 4">
            <a:extLst>
              <a:ext uri="{FF2B5EF4-FFF2-40B4-BE49-F238E27FC236}">
                <a16:creationId xmlns:a16="http://schemas.microsoft.com/office/drawing/2014/main" id="{57A03963-22BD-1EC9-D8C7-BFD8F61CD0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9767" y="1671604"/>
            <a:ext cx="958917" cy="958917"/>
          </a:xfrm>
          <a:prstGeom prst="rect">
            <a:avLst/>
          </a:prstGeom>
        </p:spPr>
      </p:pic>
      <p:pic>
        <p:nvPicPr>
          <p:cNvPr id="7" name="Picture 6">
            <a:extLst>
              <a:ext uri="{FF2B5EF4-FFF2-40B4-BE49-F238E27FC236}">
                <a16:creationId xmlns:a16="http://schemas.microsoft.com/office/drawing/2014/main" id="{0A82421B-1742-578C-7274-D27C8977D9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9620" y="3350572"/>
            <a:ext cx="958917" cy="958917"/>
          </a:xfrm>
          <a:prstGeom prst="rect">
            <a:avLst/>
          </a:prstGeom>
        </p:spPr>
      </p:pic>
      <p:pic>
        <p:nvPicPr>
          <p:cNvPr id="8" name="Picture 7">
            <a:extLst>
              <a:ext uri="{FF2B5EF4-FFF2-40B4-BE49-F238E27FC236}">
                <a16:creationId xmlns:a16="http://schemas.microsoft.com/office/drawing/2014/main" id="{6D175089-5FCF-A6C8-B456-F613881758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79767" y="4661009"/>
            <a:ext cx="958917" cy="958917"/>
          </a:xfrm>
          <a:prstGeom prst="rect">
            <a:avLst/>
          </a:prstGeom>
        </p:spPr>
      </p:pic>
    </p:spTree>
    <p:extLst>
      <p:ext uri="{BB962C8B-B14F-4D97-AF65-F5344CB8AC3E}">
        <p14:creationId xmlns:p14="http://schemas.microsoft.com/office/powerpoint/2010/main" val="285818761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DAD4-7F13-43FB-B8D4-8B9D82675778}"/>
              </a:ext>
            </a:extLst>
          </p:cNvPr>
          <p:cNvSpPr>
            <a:spLocks noGrp="1"/>
          </p:cNvSpPr>
          <p:nvPr>
            <p:ph type="ctrTitle"/>
          </p:nvPr>
        </p:nvSpPr>
        <p:spPr>
          <a:xfrm>
            <a:off x="23357" y="655785"/>
            <a:ext cx="12145286" cy="803562"/>
          </a:xfrm>
        </p:spPr>
        <p:txBody>
          <a:bodyPr/>
          <a:lstStyle/>
          <a:p>
            <a:r>
              <a:rPr lang="en-US" b="1"/>
              <a:t>How Can Requirements and Designs Be Traced?</a:t>
            </a:r>
          </a:p>
        </p:txBody>
      </p:sp>
      <p:sp>
        <p:nvSpPr>
          <p:cNvPr id="3" name="Content Placeholder 2">
            <a:extLst>
              <a:ext uri="{FF2B5EF4-FFF2-40B4-BE49-F238E27FC236}">
                <a16:creationId xmlns:a16="http://schemas.microsoft.com/office/drawing/2014/main" id="{4E71DF78-8B95-4DC1-B666-608734A3FBDA}"/>
              </a:ext>
            </a:extLst>
          </p:cNvPr>
          <p:cNvSpPr>
            <a:spLocks noGrp="1"/>
          </p:cNvSpPr>
          <p:nvPr>
            <p:ph sz="quarter" idx="10"/>
          </p:nvPr>
        </p:nvSpPr>
        <p:spPr>
          <a:xfrm>
            <a:off x="2816772" y="1671457"/>
            <a:ext cx="7535918" cy="4541527"/>
          </a:xfrm>
        </p:spPr>
        <p:txBody>
          <a:bodyPr vert="horz" lIns="91440" tIns="45720" rIns="91440" bIns="45720" rtlCol="0" anchor="t">
            <a:noAutofit/>
          </a:bodyPr>
          <a:lstStyle/>
          <a:p>
            <a:pPr marL="0" indent="0">
              <a:buNone/>
            </a:pPr>
            <a:r>
              <a:rPr lang="en-AU" sz="1400" b="1" dirty="0">
                <a:solidFill>
                  <a:schemeClr val="accent2"/>
                </a:solidFill>
                <a:latin typeface="+mn-lt"/>
                <a:ea typeface="Times New Roman" panose="02020603050405020304" pitchFamily="18" charset="0"/>
                <a:cs typeface="Arial"/>
              </a:rPr>
              <a:t>Perform an assessment for</a:t>
            </a:r>
            <a:r>
              <a:rPr lang="en-AU" sz="1400" b="1" dirty="0">
                <a:solidFill>
                  <a:schemeClr val="accent2"/>
                </a:solidFill>
                <a:effectLst/>
                <a:latin typeface="+mn-lt"/>
                <a:ea typeface="Times New Roman" panose="02020603050405020304" pitchFamily="18" charset="0"/>
                <a:cs typeface="Arial"/>
              </a:rPr>
              <a:t> any suggested change</a:t>
            </a:r>
            <a:r>
              <a:rPr lang="en-AU" sz="1400" b="1" dirty="0">
                <a:solidFill>
                  <a:schemeClr val="accent2"/>
                </a:solidFill>
                <a:latin typeface="+mn-lt"/>
                <a:ea typeface="Times New Roman" panose="02020603050405020304" pitchFamily="18" charset="0"/>
                <a:cs typeface="Arial"/>
              </a:rPr>
              <a:t>.</a:t>
            </a:r>
            <a:endParaRPr lang="en-US" dirty="0">
              <a:solidFill>
                <a:schemeClr val="accent2"/>
              </a:solidFill>
              <a:latin typeface="Times New Roman"/>
              <a:ea typeface="Roboto Condensed"/>
              <a:cs typeface="Roboto Condensed"/>
            </a:endParaRPr>
          </a:p>
          <a:p>
            <a:pPr marL="0" indent="0">
              <a:buNone/>
            </a:pPr>
            <a:r>
              <a:rPr lang="en-AU" sz="1400" dirty="0">
                <a:solidFill>
                  <a:schemeClr val="accent2"/>
                </a:solidFill>
                <a:latin typeface="+mn-lt"/>
                <a:ea typeface="Times New Roman" panose="02020603050405020304" pitchFamily="18" charset="0"/>
                <a:cs typeface="Arial"/>
              </a:rPr>
              <a:t>Determine</a:t>
            </a:r>
            <a:r>
              <a:rPr lang="en-AU" sz="1400" dirty="0">
                <a:solidFill>
                  <a:schemeClr val="accent2"/>
                </a:solidFill>
                <a:effectLst/>
                <a:latin typeface="+mn-lt"/>
                <a:ea typeface="Times New Roman" panose="02020603050405020304" pitchFamily="18" charset="0"/>
                <a:cs typeface="Arial"/>
              </a:rPr>
              <a:t> which requirements will be affected by the change.</a:t>
            </a:r>
            <a:r>
              <a:rPr lang="en-AU" sz="1400" dirty="0">
                <a:solidFill>
                  <a:schemeClr val="accent2"/>
                </a:solidFill>
                <a:latin typeface="+mn-lt"/>
                <a:ea typeface="Times New Roman" panose="02020603050405020304" pitchFamily="18" charset="0"/>
                <a:cs typeface="Arial"/>
              </a:rPr>
              <a:t>  </a:t>
            </a:r>
            <a:endParaRPr lang="en-US">
              <a:solidFill>
                <a:schemeClr val="accent2"/>
              </a:solidFill>
              <a:ea typeface="Roboto Condensed"/>
              <a:cs typeface="Roboto Condensed"/>
            </a:endParaRPr>
          </a:p>
          <a:p>
            <a:pPr marL="0" indent="0">
              <a:buNone/>
            </a:pPr>
            <a:r>
              <a:rPr lang="en-AU" sz="1400" dirty="0">
                <a:solidFill>
                  <a:schemeClr val="accent2"/>
                </a:solidFill>
                <a:effectLst/>
                <a:latin typeface="+mn-lt"/>
                <a:ea typeface="Times New Roman" panose="02020603050405020304" pitchFamily="18" charset="0"/>
                <a:cs typeface="Arial"/>
              </a:rPr>
              <a:t>Any related requirements may also need to change. This should be identified and subject to the standard change management process adopted by the organisation.</a:t>
            </a:r>
            <a:endParaRPr lang="en-AU" dirty="0">
              <a:solidFill>
                <a:schemeClr val="accent2"/>
              </a:solidFill>
              <a:cs typeface="Arial"/>
            </a:endParaRPr>
          </a:p>
          <a:p>
            <a:pPr marL="0" indent="0">
              <a:buNone/>
            </a:pPr>
            <a:endParaRPr lang="en-AU" sz="1400">
              <a:solidFill>
                <a:schemeClr val="accent2"/>
              </a:solidFill>
              <a:effectLst/>
              <a:latin typeface="+mn-lt"/>
              <a:ea typeface="Times New Roman" panose="02020603050405020304" pitchFamily="18" charset="0"/>
              <a:cs typeface="Arial" panose="020B0604020202020204" pitchFamily="34" charset="0"/>
            </a:endParaRPr>
          </a:p>
          <a:p>
            <a:pPr marL="0" indent="0">
              <a:buNone/>
            </a:pPr>
            <a:r>
              <a:rPr lang="en-AU" sz="1400" b="1" dirty="0">
                <a:solidFill>
                  <a:schemeClr val="accent2"/>
                </a:solidFill>
                <a:latin typeface="+mn-lt"/>
                <a:ea typeface="Times New Roman" panose="02020603050405020304" pitchFamily="18" charset="0"/>
                <a:cs typeface="Arial"/>
              </a:rPr>
              <a:t>Use the appropriate tools to manage traceability.</a:t>
            </a:r>
          </a:p>
          <a:p>
            <a:pPr marL="0" indent="0">
              <a:buNone/>
            </a:pPr>
            <a:r>
              <a:rPr lang="en-AU" sz="1400" dirty="0">
                <a:solidFill>
                  <a:schemeClr val="accent2"/>
                </a:solidFill>
                <a:latin typeface="+mn-lt"/>
                <a:ea typeface="Times New Roman" panose="02020603050405020304" pitchFamily="18" charset="0"/>
                <a:cs typeface="Arial"/>
              </a:rPr>
              <a:t>There are many online tools and software applications designed to manage traceability that can track changes and generate Coverage reports to provide insight into upstream and downstream requirement relationships. </a:t>
            </a:r>
            <a:endParaRPr lang="en-AU">
              <a:solidFill>
                <a:schemeClr val="accent2"/>
              </a:solidFill>
              <a:latin typeface="Times New Roman"/>
              <a:ea typeface="Roboto Condensed"/>
              <a:cs typeface="Arial"/>
            </a:endParaRPr>
          </a:p>
          <a:p>
            <a:pPr marL="0" indent="0">
              <a:buNone/>
            </a:pPr>
            <a:r>
              <a:rPr lang="en-AU" sz="1400" dirty="0">
                <a:solidFill>
                  <a:schemeClr val="accent2"/>
                </a:solidFill>
                <a:latin typeface="+mn-lt"/>
                <a:ea typeface="Times New Roman" panose="02020603050405020304" pitchFamily="18" charset="0"/>
                <a:cs typeface="Arial"/>
              </a:rPr>
              <a:t>Where there are more than 100 requirements, consider using an application to trace requirements and designs rather than a manual method such as a spreadsheet.</a:t>
            </a:r>
            <a:endParaRPr lang="en-AU">
              <a:solidFill>
                <a:schemeClr val="accent2"/>
              </a:solidFill>
              <a:ea typeface="Roboto Condensed"/>
              <a:cs typeface="Arial"/>
            </a:endParaRPr>
          </a:p>
          <a:p>
            <a:pPr marL="0" indent="0">
              <a:buNone/>
            </a:pPr>
            <a:endParaRPr lang="en-US" sz="1500">
              <a:solidFill>
                <a:schemeClr val="accent2"/>
              </a:solidFill>
              <a:latin typeface="+mn-lt"/>
            </a:endParaRPr>
          </a:p>
        </p:txBody>
      </p:sp>
      <p:pic>
        <p:nvPicPr>
          <p:cNvPr id="5" name="Picture 4">
            <a:extLst>
              <a:ext uri="{FF2B5EF4-FFF2-40B4-BE49-F238E27FC236}">
                <a16:creationId xmlns:a16="http://schemas.microsoft.com/office/drawing/2014/main" id="{57A03963-22BD-1EC9-D8C7-BFD8F61CD0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95610" y="1629417"/>
            <a:ext cx="1100143" cy="1100143"/>
          </a:xfrm>
          <a:prstGeom prst="rect">
            <a:avLst/>
          </a:prstGeom>
        </p:spPr>
      </p:pic>
      <p:pic>
        <p:nvPicPr>
          <p:cNvPr id="7" name="Picture 6">
            <a:extLst>
              <a:ext uri="{FF2B5EF4-FFF2-40B4-BE49-F238E27FC236}">
                <a16:creationId xmlns:a16="http://schemas.microsoft.com/office/drawing/2014/main" id="{0A82421B-1742-578C-7274-D27C8977D9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7055" y="2902477"/>
            <a:ext cx="1046078" cy="1046078"/>
          </a:xfrm>
          <a:prstGeom prst="rect">
            <a:avLst/>
          </a:prstGeom>
        </p:spPr>
      </p:pic>
    </p:spTree>
    <p:extLst>
      <p:ext uri="{BB962C8B-B14F-4D97-AF65-F5344CB8AC3E}">
        <p14:creationId xmlns:p14="http://schemas.microsoft.com/office/powerpoint/2010/main" val="82934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A blue line on a black background&#10;&#10;Description automatically generated">
            <a:extLst>
              <a:ext uri="{FF2B5EF4-FFF2-40B4-BE49-F238E27FC236}">
                <a16:creationId xmlns:a16="http://schemas.microsoft.com/office/drawing/2014/main" id="{E6C5BEFC-9B7F-D56D-917E-492CF18AD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993" y="3101372"/>
            <a:ext cx="557044" cy="557044"/>
          </a:xfrm>
          <a:prstGeom prst="rect">
            <a:avLst/>
          </a:prstGeom>
        </p:spPr>
      </p:pic>
      <p:sp>
        <p:nvSpPr>
          <p:cNvPr id="2" name="Title 1">
            <a:extLst>
              <a:ext uri="{FF2B5EF4-FFF2-40B4-BE49-F238E27FC236}">
                <a16:creationId xmlns:a16="http://schemas.microsoft.com/office/drawing/2014/main" id="{C182F3A8-D577-40C2-963B-7FB2E7D25CB9}"/>
              </a:ext>
            </a:extLst>
          </p:cNvPr>
          <p:cNvSpPr>
            <a:spLocks noGrp="1"/>
          </p:cNvSpPr>
          <p:nvPr>
            <p:ph type="ctrTitle"/>
          </p:nvPr>
        </p:nvSpPr>
        <p:spPr/>
        <p:txBody>
          <a:bodyPr/>
          <a:lstStyle/>
          <a:p>
            <a:r>
              <a:rPr lang="en-US" b="1"/>
              <a:t>Traceability Models</a:t>
            </a:r>
          </a:p>
        </p:txBody>
      </p:sp>
      <p:sp>
        <p:nvSpPr>
          <p:cNvPr id="57" name="TextBox 56">
            <a:extLst>
              <a:ext uri="{FF2B5EF4-FFF2-40B4-BE49-F238E27FC236}">
                <a16:creationId xmlns:a16="http://schemas.microsoft.com/office/drawing/2014/main" id="{DD246D64-6367-151D-C03A-BACC6E1A5D5C}"/>
              </a:ext>
            </a:extLst>
          </p:cNvPr>
          <p:cNvSpPr txBox="1"/>
          <p:nvPr/>
        </p:nvSpPr>
        <p:spPr>
          <a:xfrm>
            <a:off x="9859654" y="4830517"/>
            <a:ext cx="2475883" cy="646331"/>
          </a:xfrm>
          <a:prstGeom prst="rect">
            <a:avLst/>
          </a:prstGeom>
          <a:noFill/>
        </p:spPr>
        <p:txBody>
          <a:bodyPr wrap="square" rtlCol="0">
            <a:spAutoFit/>
          </a:bodyPr>
          <a:lstStyle/>
          <a:p>
            <a:r>
              <a:rPr lang="en-GB" sz="1200">
                <a:solidFill>
                  <a:schemeClr val="accent2"/>
                </a:solidFill>
              </a:rPr>
              <a:t>Test Plan</a:t>
            </a:r>
          </a:p>
          <a:p>
            <a:r>
              <a:rPr lang="en-GB" sz="1200">
                <a:solidFill>
                  <a:schemeClr val="accent2"/>
                </a:solidFill>
              </a:rPr>
              <a:t>Test Case &amp; Scripts</a:t>
            </a:r>
          </a:p>
          <a:p>
            <a:r>
              <a:rPr lang="en-GB" sz="1200">
                <a:solidFill>
                  <a:schemeClr val="accent2"/>
                </a:solidFill>
              </a:rPr>
              <a:t>Test Results</a:t>
            </a:r>
          </a:p>
        </p:txBody>
      </p:sp>
      <p:sp>
        <p:nvSpPr>
          <p:cNvPr id="58" name="TextBox 57">
            <a:extLst>
              <a:ext uri="{FF2B5EF4-FFF2-40B4-BE49-F238E27FC236}">
                <a16:creationId xmlns:a16="http://schemas.microsoft.com/office/drawing/2014/main" id="{07E8E85D-214D-5801-B4BE-DDD7FEE92426}"/>
              </a:ext>
            </a:extLst>
          </p:cNvPr>
          <p:cNvSpPr txBox="1"/>
          <p:nvPr/>
        </p:nvSpPr>
        <p:spPr>
          <a:xfrm>
            <a:off x="10276141" y="5576118"/>
            <a:ext cx="2067767" cy="461665"/>
          </a:xfrm>
          <a:prstGeom prst="rect">
            <a:avLst/>
          </a:prstGeom>
          <a:noFill/>
        </p:spPr>
        <p:txBody>
          <a:bodyPr wrap="square" rtlCol="0">
            <a:spAutoFit/>
          </a:bodyPr>
          <a:lstStyle/>
          <a:p>
            <a:r>
              <a:rPr lang="en-GB" sz="1200">
                <a:solidFill>
                  <a:schemeClr val="accent2"/>
                </a:solidFill>
              </a:rPr>
              <a:t>Test Manager/ Lead</a:t>
            </a:r>
          </a:p>
          <a:p>
            <a:r>
              <a:rPr lang="en-GB" sz="1200">
                <a:solidFill>
                  <a:schemeClr val="accent2"/>
                </a:solidFill>
              </a:rPr>
              <a:t> &amp; Testers</a:t>
            </a:r>
          </a:p>
        </p:txBody>
      </p:sp>
      <p:sp>
        <p:nvSpPr>
          <p:cNvPr id="5" name="Rectangle: Rounded Corners 4">
            <a:extLst>
              <a:ext uri="{FF2B5EF4-FFF2-40B4-BE49-F238E27FC236}">
                <a16:creationId xmlns:a16="http://schemas.microsoft.com/office/drawing/2014/main" id="{283D1161-448B-0774-B5EC-D109CDBCC119}"/>
              </a:ext>
            </a:extLst>
          </p:cNvPr>
          <p:cNvSpPr/>
          <p:nvPr/>
        </p:nvSpPr>
        <p:spPr>
          <a:xfrm>
            <a:off x="1330236" y="2940492"/>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Epic</a:t>
            </a:r>
          </a:p>
        </p:txBody>
      </p:sp>
      <p:sp>
        <p:nvSpPr>
          <p:cNvPr id="6" name="Rectangle: Rounded Corners 5">
            <a:extLst>
              <a:ext uri="{FF2B5EF4-FFF2-40B4-BE49-F238E27FC236}">
                <a16:creationId xmlns:a16="http://schemas.microsoft.com/office/drawing/2014/main" id="{EA173162-772A-AA25-21F0-AAF08B5401AB}"/>
              </a:ext>
            </a:extLst>
          </p:cNvPr>
          <p:cNvSpPr/>
          <p:nvPr/>
        </p:nvSpPr>
        <p:spPr>
          <a:xfrm>
            <a:off x="1778074" y="3429472"/>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Feature</a:t>
            </a:r>
          </a:p>
        </p:txBody>
      </p:sp>
      <p:sp>
        <p:nvSpPr>
          <p:cNvPr id="7" name="Rectangle: Rounded Corners 6">
            <a:extLst>
              <a:ext uri="{FF2B5EF4-FFF2-40B4-BE49-F238E27FC236}">
                <a16:creationId xmlns:a16="http://schemas.microsoft.com/office/drawing/2014/main" id="{1CAE20DD-5490-0B42-EDB9-55D2E1B0A5B0}"/>
              </a:ext>
            </a:extLst>
          </p:cNvPr>
          <p:cNvSpPr/>
          <p:nvPr/>
        </p:nvSpPr>
        <p:spPr>
          <a:xfrm>
            <a:off x="2197941" y="3885974"/>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t>User Story</a:t>
            </a:r>
          </a:p>
        </p:txBody>
      </p:sp>
      <p:sp>
        <p:nvSpPr>
          <p:cNvPr id="12" name="Text Placeholder 3">
            <a:extLst>
              <a:ext uri="{FF2B5EF4-FFF2-40B4-BE49-F238E27FC236}">
                <a16:creationId xmlns:a16="http://schemas.microsoft.com/office/drawing/2014/main" id="{4FF3D2C4-ADC2-882C-20DA-A4779FAC18F0}"/>
              </a:ext>
            </a:extLst>
          </p:cNvPr>
          <p:cNvSpPr txBox="1">
            <a:spLocks/>
          </p:cNvSpPr>
          <p:nvPr/>
        </p:nvSpPr>
        <p:spPr>
          <a:xfrm>
            <a:off x="5902888" y="1358536"/>
            <a:ext cx="4282584" cy="426471"/>
          </a:xfrm>
          <a:prstGeom prst="rect">
            <a:avLst/>
          </a:prstGeom>
        </p:spPr>
        <p:txBody>
          <a:bodyPr vert="horz" lIns="91425" tIns="91425" rIns="91425" bIns="91425" rtlCol="0" anchor="t" anchorCtr="0">
            <a:normAutofit fontScale="92500" lnSpcReduction="10000"/>
          </a:bodyPr>
          <a:lstStyle>
            <a:lvl1pPr marL="0" lvl="0" indent="0" algn="l" defTabSz="914400" rtl="0" eaLnBrk="1" latinLnBrk="0" hangingPunct="1">
              <a:lnSpc>
                <a:spcPct val="100000"/>
              </a:lnSpc>
              <a:spcBef>
                <a:spcPts val="0"/>
              </a:spcBef>
              <a:buSzPct val="100000"/>
              <a:buFont typeface="Arial" panose="020B0604020202020204" pitchFamily="34" charset="0"/>
              <a:buNone/>
              <a:defRPr sz="1800" b="0" i="0" kern="1200">
                <a:solidFill>
                  <a:schemeClr val="bg2">
                    <a:lumMod val="25000"/>
                  </a:schemeClr>
                </a:solidFill>
                <a:latin typeface="+mn-lt"/>
                <a:ea typeface="+mn-ea"/>
                <a:cs typeface="+mn-cs"/>
              </a:defRPr>
            </a:lvl1pPr>
            <a:lvl2pPr marL="714375" lvl="1" indent="-257175"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2pPr>
            <a:lvl3pPr marL="1162050" lvl="2" indent="-247650"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3pPr>
            <a:lvl4pPr marL="1619250" lvl="3" indent="-247650"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4pPr>
            <a:lvl5pPr marL="2066925" lvl="4" indent="-238125"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5pPr>
            <a:lvl6pPr marL="2514600" lvl="5"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9pPr>
          </a:lstStyle>
          <a:p>
            <a:r>
              <a:rPr lang="en-GB" b="1">
                <a:solidFill>
                  <a:schemeClr val="accent2"/>
                </a:solidFill>
                <a:latin typeface="+mj-lt"/>
              </a:rPr>
              <a:t>Waterfall </a:t>
            </a:r>
            <a:r>
              <a:rPr lang="hr-HR" b="1" err="1">
                <a:solidFill>
                  <a:schemeClr val="accent2"/>
                </a:solidFill>
                <a:latin typeface="+mj-lt"/>
              </a:rPr>
              <a:t>Initiative</a:t>
            </a:r>
            <a:endParaRPr lang="en-GB" b="1">
              <a:solidFill>
                <a:schemeClr val="accent2"/>
              </a:solidFill>
              <a:latin typeface="+mj-lt"/>
            </a:endParaRPr>
          </a:p>
        </p:txBody>
      </p:sp>
      <p:sp>
        <p:nvSpPr>
          <p:cNvPr id="13" name="Rectangle: Rounded Corners 12">
            <a:extLst>
              <a:ext uri="{FF2B5EF4-FFF2-40B4-BE49-F238E27FC236}">
                <a16:creationId xmlns:a16="http://schemas.microsoft.com/office/drawing/2014/main" id="{AE86BB5E-581F-2F06-CF44-169AE8399F29}"/>
              </a:ext>
            </a:extLst>
          </p:cNvPr>
          <p:cNvSpPr/>
          <p:nvPr/>
        </p:nvSpPr>
        <p:spPr>
          <a:xfrm>
            <a:off x="578851" y="1873236"/>
            <a:ext cx="1191185" cy="643745"/>
          </a:xfrm>
          <a:prstGeom prst="roundRect">
            <a:avLst/>
          </a:prstGeom>
          <a:solidFill>
            <a:schemeClr val="tx2">
              <a:lumMod val="20000"/>
              <a:lumOff val="80000"/>
            </a:schemeClr>
          </a:solid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accent3"/>
                </a:solidFill>
              </a:rPr>
              <a:t>Business Driver</a:t>
            </a:r>
          </a:p>
        </p:txBody>
      </p:sp>
      <p:sp>
        <p:nvSpPr>
          <p:cNvPr id="14" name="Rectangle: Rounded Corners 13">
            <a:extLst>
              <a:ext uri="{FF2B5EF4-FFF2-40B4-BE49-F238E27FC236}">
                <a16:creationId xmlns:a16="http://schemas.microsoft.com/office/drawing/2014/main" id="{CAF9D6A9-8823-A460-CDEB-20E3A9F0F15D}"/>
              </a:ext>
            </a:extLst>
          </p:cNvPr>
          <p:cNvSpPr/>
          <p:nvPr/>
        </p:nvSpPr>
        <p:spPr>
          <a:xfrm>
            <a:off x="998717" y="2410828"/>
            <a:ext cx="1191185" cy="643745"/>
          </a:xfrm>
          <a:prstGeom prst="roundRect">
            <a:avLst/>
          </a:prstGeom>
          <a:solidFill>
            <a:schemeClr val="tx2">
              <a:lumMod val="20000"/>
              <a:lumOff val="80000"/>
            </a:schemeClr>
          </a:solid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accent3"/>
                </a:solidFill>
              </a:rPr>
              <a:t>Business Requirements</a:t>
            </a:r>
          </a:p>
        </p:txBody>
      </p:sp>
      <p:sp>
        <p:nvSpPr>
          <p:cNvPr id="3" name="Text Placeholder 3">
            <a:extLst>
              <a:ext uri="{FF2B5EF4-FFF2-40B4-BE49-F238E27FC236}">
                <a16:creationId xmlns:a16="http://schemas.microsoft.com/office/drawing/2014/main" id="{5A6548B8-47C3-58E0-380C-CAB6CBAAF867}"/>
              </a:ext>
            </a:extLst>
          </p:cNvPr>
          <p:cNvSpPr txBox="1">
            <a:spLocks/>
          </p:cNvSpPr>
          <p:nvPr/>
        </p:nvSpPr>
        <p:spPr>
          <a:xfrm>
            <a:off x="872318" y="1358536"/>
            <a:ext cx="4282584" cy="603453"/>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SzPct val="100000"/>
              <a:buFont typeface="Arial" panose="020B0604020202020204" pitchFamily="34" charset="0"/>
              <a:buNone/>
              <a:defRPr sz="1800" b="0" i="0" kern="1200">
                <a:solidFill>
                  <a:schemeClr val="bg2">
                    <a:lumMod val="25000"/>
                  </a:schemeClr>
                </a:solidFill>
                <a:latin typeface="+mn-lt"/>
                <a:ea typeface="+mn-ea"/>
                <a:cs typeface="+mn-cs"/>
              </a:defRPr>
            </a:lvl1pPr>
            <a:lvl2pPr marL="714375" lvl="1" indent="-257175"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2pPr>
            <a:lvl3pPr marL="1162050" lvl="2" indent="-247650"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3pPr>
            <a:lvl4pPr marL="1619250" lvl="3" indent="-247650"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4pPr>
            <a:lvl5pPr marL="2066925" lvl="4" indent="-238125" algn="l" defTabSz="914400" rtl="0" eaLnBrk="1" latinLnBrk="0" hangingPunct="1">
              <a:lnSpc>
                <a:spcPct val="100000"/>
              </a:lnSpc>
              <a:spcBef>
                <a:spcPts val="0"/>
              </a:spcBef>
              <a:buSzPct val="100000"/>
              <a:buFont typeface="Arial" panose="020B0604020202020204" pitchFamily="34" charset="0"/>
              <a:buChar char="•"/>
              <a:defRPr sz="1600" kern="1200">
                <a:solidFill>
                  <a:schemeClr val="tx2"/>
                </a:solidFill>
                <a:latin typeface="IBM Plex Sans" panose="020B0503050203000203" pitchFamily="34" charset="0"/>
                <a:ea typeface="+mn-ea"/>
                <a:cs typeface="+mn-cs"/>
              </a:defRPr>
            </a:lvl5pPr>
            <a:lvl6pPr marL="2514600" lvl="5"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ct val="100000"/>
              <a:buFont typeface="Arial" panose="020B0604020202020204" pitchFamily="34" charset="0"/>
              <a:buChar char="•"/>
              <a:defRPr sz="1600" kern="1200">
                <a:solidFill>
                  <a:schemeClr val="tx1"/>
                </a:solidFill>
                <a:latin typeface="+mn-lt"/>
                <a:ea typeface="+mn-ea"/>
                <a:cs typeface="+mn-cs"/>
              </a:defRPr>
            </a:lvl9pPr>
          </a:lstStyle>
          <a:p>
            <a:r>
              <a:rPr lang="en-GB" b="1">
                <a:solidFill>
                  <a:schemeClr val="accent2"/>
                </a:solidFill>
                <a:latin typeface="+mj-lt"/>
              </a:rPr>
              <a:t>Agile </a:t>
            </a:r>
            <a:r>
              <a:rPr lang="hr-HR" b="1" err="1">
                <a:solidFill>
                  <a:schemeClr val="accent2"/>
                </a:solidFill>
                <a:latin typeface="+mj-lt"/>
              </a:rPr>
              <a:t>Initiative</a:t>
            </a:r>
            <a:endParaRPr lang="en-GB" b="1">
              <a:solidFill>
                <a:schemeClr val="accent2"/>
              </a:solidFill>
              <a:latin typeface="+mj-lt"/>
            </a:endParaRPr>
          </a:p>
        </p:txBody>
      </p:sp>
      <p:sp>
        <p:nvSpPr>
          <p:cNvPr id="15" name="Rectangle: Rounded Corners 14">
            <a:extLst>
              <a:ext uri="{FF2B5EF4-FFF2-40B4-BE49-F238E27FC236}">
                <a16:creationId xmlns:a16="http://schemas.microsoft.com/office/drawing/2014/main" id="{3EE63C5C-F5C9-562A-080D-B1127352B24B}"/>
              </a:ext>
            </a:extLst>
          </p:cNvPr>
          <p:cNvSpPr/>
          <p:nvPr/>
        </p:nvSpPr>
        <p:spPr>
          <a:xfrm>
            <a:off x="2558355" y="4376162"/>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100"/>
              <a:t>Acceptance Criteria</a:t>
            </a:r>
          </a:p>
        </p:txBody>
      </p:sp>
      <p:sp>
        <p:nvSpPr>
          <p:cNvPr id="11" name="Rectangle: Rounded Corners 10">
            <a:extLst>
              <a:ext uri="{FF2B5EF4-FFF2-40B4-BE49-F238E27FC236}">
                <a16:creationId xmlns:a16="http://schemas.microsoft.com/office/drawing/2014/main" id="{0E2FC910-5C6F-E2DF-576B-99B028F24273}"/>
              </a:ext>
            </a:extLst>
          </p:cNvPr>
          <p:cNvSpPr/>
          <p:nvPr/>
        </p:nvSpPr>
        <p:spPr>
          <a:xfrm>
            <a:off x="2978222" y="4829528"/>
            <a:ext cx="1191185" cy="643745"/>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t>Test Case</a:t>
            </a:r>
          </a:p>
        </p:txBody>
      </p:sp>
      <p:sp>
        <p:nvSpPr>
          <p:cNvPr id="10" name="Rectangle: Rounded Corners 9">
            <a:extLst>
              <a:ext uri="{FF2B5EF4-FFF2-40B4-BE49-F238E27FC236}">
                <a16:creationId xmlns:a16="http://schemas.microsoft.com/office/drawing/2014/main" id="{98BE8E95-93A9-3EB2-6657-CC3BE3EEE612}"/>
              </a:ext>
            </a:extLst>
          </p:cNvPr>
          <p:cNvSpPr/>
          <p:nvPr/>
        </p:nvSpPr>
        <p:spPr>
          <a:xfrm>
            <a:off x="3398088" y="5377238"/>
            <a:ext cx="1191185" cy="643745"/>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Defect</a:t>
            </a:r>
          </a:p>
        </p:txBody>
      </p:sp>
      <p:sp>
        <p:nvSpPr>
          <p:cNvPr id="25" name="TextBox 24">
            <a:extLst>
              <a:ext uri="{FF2B5EF4-FFF2-40B4-BE49-F238E27FC236}">
                <a16:creationId xmlns:a16="http://schemas.microsoft.com/office/drawing/2014/main" id="{0C3ACF3F-9118-5BC3-5DDF-EA53C5146AD4}"/>
              </a:ext>
            </a:extLst>
          </p:cNvPr>
          <p:cNvSpPr txBox="1"/>
          <p:nvPr/>
        </p:nvSpPr>
        <p:spPr>
          <a:xfrm>
            <a:off x="4385769" y="4356897"/>
            <a:ext cx="2067767" cy="646331"/>
          </a:xfrm>
          <a:prstGeom prst="rect">
            <a:avLst/>
          </a:prstGeom>
          <a:noFill/>
        </p:spPr>
        <p:txBody>
          <a:bodyPr wrap="square" rtlCol="0">
            <a:spAutoFit/>
          </a:bodyPr>
          <a:lstStyle/>
          <a:p>
            <a:r>
              <a:rPr lang="en-GB" sz="1200">
                <a:solidFill>
                  <a:schemeClr val="accent2"/>
                </a:solidFill>
              </a:rPr>
              <a:t>Scrum Team/ Development Team (includes Business </a:t>
            </a:r>
            <a:r>
              <a:rPr lang="en-GB" sz="1200" err="1">
                <a:solidFill>
                  <a:schemeClr val="accent2"/>
                </a:solidFill>
              </a:rPr>
              <a:t>Analys</a:t>
            </a:r>
            <a:r>
              <a:rPr lang="hr-HR" sz="1200" err="1">
                <a:solidFill>
                  <a:schemeClr val="accent2"/>
                </a:solidFill>
              </a:rPr>
              <a:t>is</a:t>
            </a:r>
            <a:r>
              <a:rPr lang="hr-HR" sz="1200">
                <a:solidFill>
                  <a:schemeClr val="accent2"/>
                </a:solidFill>
              </a:rPr>
              <a:t> Professional</a:t>
            </a:r>
            <a:r>
              <a:rPr lang="en-GB" sz="1200">
                <a:solidFill>
                  <a:schemeClr val="accent2"/>
                </a:solidFill>
              </a:rPr>
              <a:t>)</a:t>
            </a:r>
          </a:p>
        </p:txBody>
      </p:sp>
      <p:sp>
        <p:nvSpPr>
          <p:cNvPr id="27" name="TextBox 26">
            <a:extLst>
              <a:ext uri="{FF2B5EF4-FFF2-40B4-BE49-F238E27FC236}">
                <a16:creationId xmlns:a16="http://schemas.microsoft.com/office/drawing/2014/main" id="{DCBADD9C-2EDC-6FFA-E411-D1E584115ABB}"/>
              </a:ext>
            </a:extLst>
          </p:cNvPr>
          <p:cNvSpPr txBox="1"/>
          <p:nvPr/>
        </p:nvSpPr>
        <p:spPr>
          <a:xfrm>
            <a:off x="2466761" y="1966292"/>
            <a:ext cx="2263900" cy="461665"/>
          </a:xfrm>
          <a:prstGeom prst="rect">
            <a:avLst/>
          </a:prstGeom>
          <a:noFill/>
        </p:spPr>
        <p:txBody>
          <a:bodyPr wrap="square" rtlCol="0">
            <a:spAutoFit/>
          </a:bodyPr>
          <a:lstStyle/>
          <a:p>
            <a:r>
              <a:rPr lang="en-GB" sz="1200">
                <a:solidFill>
                  <a:schemeClr val="accent2"/>
                </a:solidFill>
              </a:rPr>
              <a:t>Business Case</a:t>
            </a:r>
          </a:p>
          <a:p>
            <a:r>
              <a:rPr lang="en-GB" sz="1200">
                <a:solidFill>
                  <a:schemeClr val="accent2"/>
                </a:solidFill>
              </a:rPr>
              <a:t>Business Requirements</a:t>
            </a:r>
          </a:p>
        </p:txBody>
      </p:sp>
      <p:sp>
        <p:nvSpPr>
          <p:cNvPr id="28" name="TextBox 27">
            <a:extLst>
              <a:ext uri="{FF2B5EF4-FFF2-40B4-BE49-F238E27FC236}">
                <a16:creationId xmlns:a16="http://schemas.microsoft.com/office/drawing/2014/main" id="{75FDE61B-662B-122B-1E9B-2834DE25BCBE}"/>
              </a:ext>
            </a:extLst>
          </p:cNvPr>
          <p:cNvSpPr txBox="1"/>
          <p:nvPr/>
        </p:nvSpPr>
        <p:spPr>
          <a:xfrm>
            <a:off x="3630556" y="3208843"/>
            <a:ext cx="2298565" cy="830997"/>
          </a:xfrm>
          <a:prstGeom prst="rect">
            <a:avLst/>
          </a:prstGeom>
          <a:noFill/>
        </p:spPr>
        <p:txBody>
          <a:bodyPr wrap="square" rtlCol="0">
            <a:spAutoFit/>
          </a:bodyPr>
          <a:lstStyle/>
          <a:p>
            <a:r>
              <a:rPr lang="en-GB" sz="1200">
                <a:solidFill>
                  <a:schemeClr val="accent2"/>
                </a:solidFill>
              </a:rPr>
              <a:t>Stakeholder Requirements</a:t>
            </a:r>
          </a:p>
          <a:p>
            <a:r>
              <a:rPr lang="en-GB" sz="1200">
                <a:solidFill>
                  <a:schemeClr val="accent2"/>
                </a:solidFill>
              </a:rPr>
              <a:t>Solution Requirements</a:t>
            </a:r>
          </a:p>
          <a:p>
            <a:r>
              <a:rPr lang="en-GB" sz="1200">
                <a:solidFill>
                  <a:schemeClr val="accent2"/>
                </a:solidFill>
              </a:rPr>
              <a:t>Test Case &amp; Scripts</a:t>
            </a:r>
          </a:p>
          <a:p>
            <a:r>
              <a:rPr lang="en-GB" sz="1200">
                <a:solidFill>
                  <a:schemeClr val="accent2"/>
                </a:solidFill>
              </a:rPr>
              <a:t>Test Results</a:t>
            </a:r>
          </a:p>
        </p:txBody>
      </p:sp>
      <p:sp>
        <p:nvSpPr>
          <p:cNvPr id="30" name="TextBox 29">
            <a:extLst>
              <a:ext uri="{FF2B5EF4-FFF2-40B4-BE49-F238E27FC236}">
                <a16:creationId xmlns:a16="http://schemas.microsoft.com/office/drawing/2014/main" id="{283D2DD7-4ACE-48EF-E3BE-8E0D951584F4}"/>
              </a:ext>
            </a:extLst>
          </p:cNvPr>
          <p:cNvSpPr txBox="1"/>
          <p:nvPr/>
        </p:nvSpPr>
        <p:spPr>
          <a:xfrm>
            <a:off x="2877335" y="2501804"/>
            <a:ext cx="2599856" cy="646331"/>
          </a:xfrm>
          <a:prstGeom prst="rect">
            <a:avLst/>
          </a:prstGeom>
          <a:noFill/>
        </p:spPr>
        <p:txBody>
          <a:bodyPr wrap="square" rtlCol="0">
            <a:spAutoFit/>
          </a:bodyPr>
          <a:lstStyle/>
          <a:p>
            <a:r>
              <a:rPr lang="en-GB" sz="1200">
                <a:solidFill>
                  <a:schemeClr val="accent2"/>
                </a:solidFill>
              </a:rPr>
              <a:t>Product Manager, SMEs, Product Owner and/ or Business </a:t>
            </a:r>
            <a:r>
              <a:rPr lang="en-GB" sz="1200" err="1">
                <a:solidFill>
                  <a:schemeClr val="accent2"/>
                </a:solidFill>
              </a:rPr>
              <a:t>Analys</a:t>
            </a:r>
            <a:r>
              <a:rPr lang="hr-HR" sz="1200" err="1">
                <a:solidFill>
                  <a:schemeClr val="accent2"/>
                </a:solidFill>
              </a:rPr>
              <a:t>is</a:t>
            </a:r>
            <a:r>
              <a:rPr lang="hr-HR" sz="1200">
                <a:solidFill>
                  <a:schemeClr val="accent2"/>
                </a:solidFill>
              </a:rPr>
              <a:t> Professional</a:t>
            </a:r>
            <a:endParaRPr lang="en-GB" sz="1200">
              <a:solidFill>
                <a:schemeClr val="accent2"/>
              </a:solidFill>
            </a:endParaRPr>
          </a:p>
        </p:txBody>
      </p:sp>
      <p:cxnSp>
        <p:nvCxnSpPr>
          <p:cNvPr id="32" name="Straight Arrow Connector 31">
            <a:extLst>
              <a:ext uri="{FF2B5EF4-FFF2-40B4-BE49-F238E27FC236}">
                <a16:creationId xmlns:a16="http://schemas.microsoft.com/office/drawing/2014/main" id="{53BAEDE3-63F7-0D3F-0586-DD83AFAA2C53}"/>
              </a:ext>
            </a:extLst>
          </p:cNvPr>
          <p:cNvCxnSpPr>
            <a:cxnSpLocks/>
          </p:cNvCxnSpPr>
          <p:nvPr/>
        </p:nvCxnSpPr>
        <p:spPr>
          <a:xfrm>
            <a:off x="347960" y="2516981"/>
            <a:ext cx="2689714" cy="3338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FE3CF7-538E-BDB8-BB9D-FA2BE2E761FE}"/>
              </a:ext>
            </a:extLst>
          </p:cNvPr>
          <p:cNvSpPr txBox="1"/>
          <p:nvPr/>
        </p:nvSpPr>
        <p:spPr>
          <a:xfrm rot="3055035">
            <a:off x="353718" y="4337243"/>
            <a:ext cx="2747241" cy="369332"/>
          </a:xfrm>
          <a:prstGeom prst="rect">
            <a:avLst/>
          </a:prstGeom>
          <a:noFill/>
        </p:spPr>
        <p:txBody>
          <a:bodyPr wrap="square" rtlCol="0">
            <a:spAutoFit/>
          </a:bodyPr>
          <a:lstStyle/>
          <a:p>
            <a:r>
              <a:rPr lang="en-GB" b="1">
                <a:solidFill>
                  <a:schemeClr val="accent2"/>
                </a:solidFill>
                <a:latin typeface="+mj-lt"/>
              </a:rPr>
              <a:t>End to End Traceability</a:t>
            </a:r>
          </a:p>
        </p:txBody>
      </p:sp>
      <p:sp>
        <p:nvSpPr>
          <p:cNvPr id="38" name="Rectangle: Rounded Corners 37">
            <a:extLst>
              <a:ext uri="{FF2B5EF4-FFF2-40B4-BE49-F238E27FC236}">
                <a16:creationId xmlns:a16="http://schemas.microsoft.com/office/drawing/2014/main" id="{98EEB601-40D9-C1F2-5F61-A6F437B4D2FA}"/>
              </a:ext>
            </a:extLst>
          </p:cNvPr>
          <p:cNvSpPr/>
          <p:nvPr/>
        </p:nvSpPr>
        <p:spPr>
          <a:xfrm>
            <a:off x="6366317" y="2941625"/>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Business Rules</a:t>
            </a:r>
          </a:p>
        </p:txBody>
      </p:sp>
      <p:sp>
        <p:nvSpPr>
          <p:cNvPr id="39" name="Rectangle: Rounded Corners 38">
            <a:extLst>
              <a:ext uri="{FF2B5EF4-FFF2-40B4-BE49-F238E27FC236}">
                <a16:creationId xmlns:a16="http://schemas.microsoft.com/office/drawing/2014/main" id="{E3670516-BDD1-A144-DE4B-EAF6F8F75598}"/>
              </a:ext>
            </a:extLst>
          </p:cNvPr>
          <p:cNvSpPr/>
          <p:nvPr/>
        </p:nvSpPr>
        <p:spPr>
          <a:xfrm>
            <a:off x="6814156" y="3430604"/>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100"/>
              <a:t>Business Requirements</a:t>
            </a:r>
          </a:p>
        </p:txBody>
      </p:sp>
      <p:sp>
        <p:nvSpPr>
          <p:cNvPr id="40" name="Rectangle: Rounded Corners 39">
            <a:extLst>
              <a:ext uri="{FF2B5EF4-FFF2-40B4-BE49-F238E27FC236}">
                <a16:creationId xmlns:a16="http://schemas.microsoft.com/office/drawing/2014/main" id="{BBAD859A-8C44-87CA-FD29-17C16ACBB088}"/>
              </a:ext>
            </a:extLst>
          </p:cNvPr>
          <p:cNvSpPr/>
          <p:nvPr/>
        </p:nvSpPr>
        <p:spPr>
          <a:xfrm>
            <a:off x="7234023" y="3887106"/>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100"/>
              <a:t>Solution Requirements</a:t>
            </a:r>
          </a:p>
        </p:txBody>
      </p:sp>
      <p:sp>
        <p:nvSpPr>
          <p:cNvPr id="41" name="Rectangle: Rounded Corners 40">
            <a:extLst>
              <a:ext uri="{FF2B5EF4-FFF2-40B4-BE49-F238E27FC236}">
                <a16:creationId xmlns:a16="http://schemas.microsoft.com/office/drawing/2014/main" id="{E8D3C8D7-BF1C-83A0-224B-E8E498A06116}"/>
              </a:ext>
            </a:extLst>
          </p:cNvPr>
          <p:cNvSpPr/>
          <p:nvPr/>
        </p:nvSpPr>
        <p:spPr>
          <a:xfrm>
            <a:off x="5614932" y="1874368"/>
            <a:ext cx="1191185" cy="643745"/>
          </a:xfrm>
          <a:prstGeom prst="roundRect">
            <a:avLst/>
          </a:prstGeom>
          <a:solidFill>
            <a:schemeClr val="tx2">
              <a:lumMod val="20000"/>
              <a:lumOff val="80000"/>
            </a:schemeClr>
          </a:solid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accent3"/>
                </a:solidFill>
              </a:rPr>
              <a:t>Business Driver</a:t>
            </a:r>
          </a:p>
        </p:txBody>
      </p:sp>
      <p:sp>
        <p:nvSpPr>
          <p:cNvPr id="42" name="Rectangle: Rounded Corners 41">
            <a:extLst>
              <a:ext uri="{FF2B5EF4-FFF2-40B4-BE49-F238E27FC236}">
                <a16:creationId xmlns:a16="http://schemas.microsoft.com/office/drawing/2014/main" id="{108A38D8-9DA6-1386-AEBA-491FC0590574}"/>
              </a:ext>
            </a:extLst>
          </p:cNvPr>
          <p:cNvSpPr/>
          <p:nvPr/>
        </p:nvSpPr>
        <p:spPr>
          <a:xfrm>
            <a:off x="6034799" y="2411960"/>
            <a:ext cx="1191185" cy="643745"/>
          </a:xfrm>
          <a:prstGeom prst="roundRect">
            <a:avLst/>
          </a:prstGeom>
          <a:solidFill>
            <a:schemeClr val="tx2">
              <a:lumMod val="20000"/>
              <a:lumOff val="80000"/>
            </a:schemeClr>
          </a:solid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accent3"/>
                </a:solidFill>
              </a:rPr>
              <a:t>High Level Requirements</a:t>
            </a:r>
          </a:p>
        </p:txBody>
      </p:sp>
      <p:sp>
        <p:nvSpPr>
          <p:cNvPr id="43" name="Rectangle: Rounded Corners 42">
            <a:extLst>
              <a:ext uri="{FF2B5EF4-FFF2-40B4-BE49-F238E27FC236}">
                <a16:creationId xmlns:a16="http://schemas.microsoft.com/office/drawing/2014/main" id="{E8CFBBE8-CB5A-CBA5-317F-CBCD746B295E}"/>
              </a:ext>
            </a:extLst>
          </p:cNvPr>
          <p:cNvSpPr/>
          <p:nvPr/>
        </p:nvSpPr>
        <p:spPr>
          <a:xfrm>
            <a:off x="7594437" y="4377294"/>
            <a:ext cx="1191185" cy="643745"/>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t>Designs</a:t>
            </a:r>
          </a:p>
        </p:txBody>
      </p:sp>
      <p:sp>
        <p:nvSpPr>
          <p:cNvPr id="44" name="Rectangle: Rounded Corners 43">
            <a:extLst>
              <a:ext uri="{FF2B5EF4-FFF2-40B4-BE49-F238E27FC236}">
                <a16:creationId xmlns:a16="http://schemas.microsoft.com/office/drawing/2014/main" id="{59C1238C-F7C0-C6A3-496F-15A72290ECA7}"/>
              </a:ext>
            </a:extLst>
          </p:cNvPr>
          <p:cNvSpPr/>
          <p:nvPr/>
        </p:nvSpPr>
        <p:spPr>
          <a:xfrm>
            <a:off x="8014304" y="4830660"/>
            <a:ext cx="1191185" cy="643745"/>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t>Test Case</a:t>
            </a:r>
          </a:p>
        </p:txBody>
      </p:sp>
      <p:sp>
        <p:nvSpPr>
          <p:cNvPr id="45" name="Rectangle: Rounded Corners 44">
            <a:extLst>
              <a:ext uri="{FF2B5EF4-FFF2-40B4-BE49-F238E27FC236}">
                <a16:creationId xmlns:a16="http://schemas.microsoft.com/office/drawing/2014/main" id="{D36E6104-1738-A618-92AA-050008EF462D}"/>
              </a:ext>
            </a:extLst>
          </p:cNvPr>
          <p:cNvSpPr/>
          <p:nvPr/>
        </p:nvSpPr>
        <p:spPr>
          <a:xfrm>
            <a:off x="8434170" y="5378370"/>
            <a:ext cx="1191185" cy="643745"/>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Defect</a:t>
            </a:r>
          </a:p>
        </p:txBody>
      </p:sp>
      <p:sp>
        <p:nvSpPr>
          <p:cNvPr id="48" name="TextBox 47">
            <a:extLst>
              <a:ext uri="{FF2B5EF4-FFF2-40B4-BE49-F238E27FC236}">
                <a16:creationId xmlns:a16="http://schemas.microsoft.com/office/drawing/2014/main" id="{58550994-696C-CE60-8233-73B83546B9C9}"/>
              </a:ext>
            </a:extLst>
          </p:cNvPr>
          <p:cNvSpPr txBox="1"/>
          <p:nvPr/>
        </p:nvSpPr>
        <p:spPr>
          <a:xfrm>
            <a:off x="9101856" y="3941318"/>
            <a:ext cx="2409194" cy="461665"/>
          </a:xfrm>
          <a:prstGeom prst="rect">
            <a:avLst/>
          </a:prstGeom>
          <a:noFill/>
        </p:spPr>
        <p:txBody>
          <a:bodyPr wrap="square" rtlCol="0">
            <a:spAutoFit/>
          </a:bodyPr>
          <a:lstStyle/>
          <a:p>
            <a:r>
              <a:rPr lang="en-GB" sz="1200">
                <a:solidFill>
                  <a:schemeClr val="accent2"/>
                </a:solidFill>
              </a:rPr>
              <a:t>Business </a:t>
            </a:r>
            <a:r>
              <a:rPr lang="en-GB" sz="1200" err="1">
                <a:solidFill>
                  <a:schemeClr val="accent2"/>
                </a:solidFill>
              </a:rPr>
              <a:t>Analys</a:t>
            </a:r>
            <a:r>
              <a:rPr lang="hr-HR" sz="1200" err="1">
                <a:solidFill>
                  <a:schemeClr val="accent2"/>
                </a:solidFill>
              </a:rPr>
              <a:t>is</a:t>
            </a:r>
            <a:r>
              <a:rPr lang="hr-HR" sz="1200">
                <a:solidFill>
                  <a:schemeClr val="accent2"/>
                </a:solidFill>
              </a:rPr>
              <a:t> Professional</a:t>
            </a:r>
            <a:endParaRPr lang="en-GB" sz="1200">
              <a:solidFill>
                <a:schemeClr val="accent2"/>
              </a:solidFill>
            </a:endParaRPr>
          </a:p>
          <a:p>
            <a:r>
              <a:rPr lang="en-GB" sz="1200">
                <a:solidFill>
                  <a:schemeClr val="accent2"/>
                </a:solidFill>
              </a:rPr>
              <a:t>Solution Architect</a:t>
            </a:r>
          </a:p>
        </p:txBody>
      </p:sp>
      <p:sp>
        <p:nvSpPr>
          <p:cNvPr id="50" name="TextBox 49">
            <a:extLst>
              <a:ext uri="{FF2B5EF4-FFF2-40B4-BE49-F238E27FC236}">
                <a16:creationId xmlns:a16="http://schemas.microsoft.com/office/drawing/2014/main" id="{D359915C-3BD7-F426-C768-A9E4BAC6CE2A}"/>
              </a:ext>
            </a:extLst>
          </p:cNvPr>
          <p:cNvSpPr txBox="1"/>
          <p:nvPr/>
        </p:nvSpPr>
        <p:spPr>
          <a:xfrm>
            <a:off x="7502842" y="1967424"/>
            <a:ext cx="2665421" cy="461665"/>
          </a:xfrm>
          <a:prstGeom prst="rect">
            <a:avLst/>
          </a:prstGeom>
          <a:noFill/>
        </p:spPr>
        <p:txBody>
          <a:bodyPr wrap="square" rtlCol="0">
            <a:spAutoFit/>
          </a:bodyPr>
          <a:lstStyle/>
          <a:p>
            <a:r>
              <a:rPr lang="en-GB" sz="1200">
                <a:solidFill>
                  <a:schemeClr val="accent2"/>
                </a:solidFill>
              </a:rPr>
              <a:t>Business Case</a:t>
            </a:r>
          </a:p>
          <a:p>
            <a:r>
              <a:rPr lang="en-GB" sz="1200">
                <a:solidFill>
                  <a:schemeClr val="accent2"/>
                </a:solidFill>
              </a:rPr>
              <a:t>Business Requirements Document</a:t>
            </a:r>
          </a:p>
        </p:txBody>
      </p:sp>
      <p:sp>
        <p:nvSpPr>
          <p:cNvPr id="51" name="TextBox 50">
            <a:extLst>
              <a:ext uri="{FF2B5EF4-FFF2-40B4-BE49-F238E27FC236}">
                <a16:creationId xmlns:a16="http://schemas.microsoft.com/office/drawing/2014/main" id="{F374AC91-7633-251B-0650-726C82618BA3}"/>
              </a:ext>
            </a:extLst>
          </p:cNvPr>
          <p:cNvSpPr txBox="1"/>
          <p:nvPr/>
        </p:nvSpPr>
        <p:spPr>
          <a:xfrm>
            <a:off x="8689592" y="3225246"/>
            <a:ext cx="2412040" cy="461665"/>
          </a:xfrm>
          <a:prstGeom prst="rect">
            <a:avLst/>
          </a:prstGeom>
          <a:noFill/>
        </p:spPr>
        <p:txBody>
          <a:bodyPr wrap="square" rtlCol="0">
            <a:spAutoFit/>
          </a:bodyPr>
          <a:lstStyle/>
          <a:p>
            <a:r>
              <a:rPr lang="en-GB" sz="1200">
                <a:solidFill>
                  <a:schemeClr val="accent2"/>
                </a:solidFill>
              </a:rPr>
              <a:t>Business Process Document</a:t>
            </a:r>
          </a:p>
          <a:p>
            <a:r>
              <a:rPr lang="en-GB" sz="1200">
                <a:solidFill>
                  <a:schemeClr val="accent2"/>
                </a:solidFill>
              </a:rPr>
              <a:t>Functional Specification</a:t>
            </a:r>
          </a:p>
        </p:txBody>
      </p:sp>
      <p:sp>
        <p:nvSpPr>
          <p:cNvPr id="53" name="TextBox 52">
            <a:extLst>
              <a:ext uri="{FF2B5EF4-FFF2-40B4-BE49-F238E27FC236}">
                <a16:creationId xmlns:a16="http://schemas.microsoft.com/office/drawing/2014/main" id="{D0A873E0-4682-151A-85C2-E3B8AC29C197}"/>
              </a:ext>
            </a:extLst>
          </p:cNvPr>
          <p:cNvSpPr txBox="1"/>
          <p:nvPr/>
        </p:nvSpPr>
        <p:spPr>
          <a:xfrm>
            <a:off x="7901958" y="2502936"/>
            <a:ext cx="2926962" cy="461665"/>
          </a:xfrm>
          <a:prstGeom prst="rect">
            <a:avLst/>
          </a:prstGeom>
          <a:noFill/>
        </p:spPr>
        <p:txBody>
          <a:bodyPr wrap="square" rtlCol="0">
            <a:spAutoFit/>
          </a:bodyPr>
          <a:lstStyle/>
          <a:p>
            <a:r>
              <a:rPr lang="en-GB" sz="1200">
                <a:solidFill>
                  <a:schemeClr val="accent2"/>
                </a:solidFill>
              </a:rPr>
              <a:t>Sponsor, SMEs &amp; Project Manager and/ or Business </a:t>
            </a:r>
            <a:r>
              <a:rPr lang="en-GB" sz="1200" err="1">
                <a:solidFill>
                  <a:schemeClr val="accent2"/>
                </a:solidFill>
              </a:rPr>
              <a:t>Analys</a:t>
            </a:r>
            <a:r>
              <a:rPr lang="hr-HR" sz="1200" err="1">
                <a:solidFill>
                  <a:schemeClr val="accent2"/>
                </a:solidFill>
              </a:rPr>
              <a:t>is</a:t>
            </a:r>
            <a:r>
              <a:rPr lang="hr-HR" sz="1200">
                <a:solidFill>
                  <a:schemeClr val="accent2"/>
                </a:solidFill>
              </a:rPr>
              <a:t> Professional</a:t>
            </a:r>
            <a:endParaRPr lang="en-GB" sz="1200">
              <a:solidFill>
                <a:schemeClr val="accent2"/>
              </a:solidFill>
            </a:endParaRPr>
          </a:p>
        </p:txBody>
      </p:sp>
      <p:cxnSp>
        <p:nvCxnSpPr>
          <p:cNvPr id="54" name="Straight Arrow Connector 53">
            <a:extLst>
              <a:ext uri="{FF2B5EF4-FFF2-40B4-BE49-F238E27FC236}">
                <a16:creationId xmlns:a16="http://schemas.microsoft.com/office/drawing/2014/main" id="{60D0AE5F-A5AB-4083-D3C5-3DD5B914E3EB}"/>
              </a:ext>
            </a:extLst>
          </p:cNvPr>
          <p:cNvCxnSpPr>
            <a:cxnSpLocks/>
          </p:cNvCxnSpPr>
          <p:nvPr/>
        </p:nvCxnSpPr>
        <p:spPr>
          <a:xfrm>
            <a:off x="5384042" y="2518113"/>
            <a:ext cx="2689714" cy="3338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27A67F0-D786-FB9F-F62D-9496B81D4517}"/>
              </a:ext>
            </a:extLst>
          </p:cNvPr>
          <p:cNvSpPr txBox="1"/>
          <p:nvPr/>
        </p:nvSpPr>
        <p:spPr>
          <a:xfrm rot="3068337">
            <a:off x="5389799" y="4338375"/>
            <a:ext cx="2747241" cy="369332"/>
          </a:xfrm>
          <a:prstGeom prst="rect">
            <a:avLst/>
          </a:prstGeom>
          <a:noFill/>
        </p:spPr>
        <p:txBody>
          <a:bodyPr wrap="square" rtlCol="0">
            <a:spAutoFit/>
          </a:bodyPr>
          <a:lstStyle/>
          <a:p>
            <a:r>
              <a:rPr lang="en-GB" b="1">
                <a:solidFill>
                  <a:schemeClr val="accent2"/>
                </a:solidFill>
              </a:rPr>
              <a:t>End to End Traceability</a:t>
            </a:r>
          </a:p>
        </p:txBody>
      </p:sp>
      <p:pic>
        <p:nvPicPr>
          <p:cNvPr id="31" name="Picture 30" descr="A group of people with a tie&#10;&#10;Description automatically generated">
            <a:extLst>
              <a:ext uri="{FF2B5EF4-FFF2-40B4-BE49-F238E27FC236}">
                <a16:creationId xmlns:a16="http://schemas.microsoft.com/office/drawing/2014/main" id="{8C0D5B04-DC48-F561-12D1-03587F05A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891" y="2442428"/>
            <a:ext cx="567400" cy="567400"/>
          </a:xfrm>
          <a:prstGeom prst="rect">
            <a:avLst/>
          </a:prstGeom>
        </p:spPr>
      </p:pic>
      <p:pic>
        <p:nvPicPr>
          <p:cNvPr id="33" name="Picture 32" descr="A group of people with a tie&#10;&#10;Description automatically generated">
            <a:extLst>
              <a:ext uri="{FF2B5EF4-FFF2-40B4-BE49-F238E27FC236}">
                <a16:creationId xmlns:a16="http://schemas.microsoft.com/office/drawing/2014/main" id="{0A2DAE0D-C18E-9759-81C1-2C73F2B33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795" y="4289516"/>
            <a:ext cx="567400" cy="567400"/>
          </a:xfrm>
          <a:prstGeom prst="rect">
            <a:avLst/>
          </a:prstGeom>
        </p:spPr>
      </p:pic>
      <p:pic>
        <p:nvPicPr>
          <p:cNvPr id="34" name="Picture 33" descr="A group of people with a tie&#10;&#10;Description automatically generated">
            <a:extLst>
              <a:ext uri="{FF2B5EF4-FFF2-40B4-BE49-F238E27FC236}">
                <a16:creationId xmlns:a16="http://schemas.microsoft.com/office/drawing/2014/main" id="{6557C460-815A-CCDC-2232-B361515F1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091" y="2442428"/>
            <a:ext cx="567400" cy="567400"/>
          </a:xfrm>
          <a:prstGeom prst="rect">
            <a:avLst/>
          </a:prstGeom>
        </p:spPr>
      </p:pic>
      <p:pic>
        <p:nvPicPr>
          <p:cNvPr id="35" name="Picture 34" descr="A group of people with a tie&#10;&#10;Description automatically generated">
            <a:extLst>
              <a:ext uri="{FF2B5EF4-FFF2-40B4-BE49-F238E27FC236}">
                <a16:creationId xmlns:a16="http://schemas.microsoft.com/office/drawing/2014/main" id="{65784C7C-2670-4507-8467-E1A40963F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955" y="3859748"/>
            <a:ext cx="567400" cy="567400"/>
          </a:xfrm>
          <a:prstGeom prst="rect">
            <a:avLst/>
          </a:prstGeom>
        </p:spPr>
      </p:pic>
      <p:pic>
        <p:nvPicPr>
          <p:cNvPr id="36" name="Picture 35" descr="A group of people with a tie&#10;&#10;Description automatically generated">
            <a:extLst>
              <a:ext uri="{FF2B5EF4-FFF2-40B4-BE49-F238E27FC236}">
                <a16:creationId xmlns:a16="http://schemas.microsoft.com/office/drawing/2014/main" id="{6EF8D983-DAC0-4709-9176-007A5BE8C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0531" y="5496524"/>
            <a:ext cx="567400" cy="567400"/>
          </a:xfrm>
          <a:prstGeom prst="rect">
            <a:avLst/>
          </a:prstGeom>
        </p:spPr>
      </p:pic>
      <p:pic>
        <p:nvPicPr>
          <p:cNvPr id="61" name="Picture 60" descr="A blue line on a black background&#10;&#10;Description automatically generated">
            <a:extLst>
              <a:ext uri="{FF2B5EF4-FFF2-40B4-BE49-F238E27FC236}">
                <a16:creationId xmlns:a16="http://schemas.microsoft.com/office/drawing/2014/main" id="{2D5B4554-75EB-E480-942E-CDF9950A8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958" y="1820681"/>
            <a:ext cx="557044" cy="557044"/>
          </a:xfrm>
          <a:prstGeom prst="rect">
            <a:avLst/>
          </a:prstGeom>
        </p:spPr>
      </p:pic>
      <p:pic>
        <p:nvPicPr>
          <p:cNvPr id="62" name="Picture 61" descr="A blue line on a black background&#10;&#10;Description automatically generated">
            <a:extLst>
              <a:ext uri="{FF2B5EF4-FFF2-40B4-BE49-F238E27FC236}">
                <a16:creationId xmlns:a16="http://schemas.microsoft.com/office/drawing/2014/main" id="{DC13B6A2-AC24-4513-41FA-8B53CB3DC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340" y="3183992"/>
            <a:ext cx="557044" cy="557044"/>
          </a:xfrm>
          <a:prstGeom prst="rect">
            <a:avLst/>
          </a:prstGeom>
        </p:spPr>
      </p:pic>
      <p:pic>
        <p:nvPicPr>
          <p:cNvPr id="63" name="Picture 62" descr="A blue line on a black background&#10;&#10;Description automatically generated">
            <a:extLst>
              <a:ext uri="{FF2B5EF4-FFF2-40B4-BE49-F238E27FC236}">
                <a16:creationId xmlns:a16="http://schemas.microsoft.com/office/drawing/2014/main" id="{D3F19212-8C21-26CA-FD92-AD67FCF81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759" y="1839500"/>
            <a:ext cx="557044" cy="557044"/>
          </a:xfrm>
          <a:prstGeom prst="rect">
            <a:avLst/>
          </a:prstGeom>
        </p:spPr>
      </p:pic>
      <p:pic>
        <p:nvPicPr>
          <p:cNvPr id="65" name="Picture 64" descr="A blue line on a black background&#10;&#10;Description automatically generated">
            <a:extLst>
              <a:ext uri="{FF2B5EF4-FFF2-40B4-BE49-F238E27FC236}">
                <a16:creationId xmlns:a16="http://schemas.microsoft.com/office/drawing/2014/main" id="{954B9D37-DA09-88B1-B296-E61B4800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916" y="4811300"/>
            <a:ext cx="557044" cy="557044"/>
          </a:xfrm>
          <a:prstGeom prst="rect">
            <a:avLst/>
          </a:prstGeom>
        </p:spPr>
      </p:pic>
    </p:spTree>
    <p:extLst>
      <p:ext uri="{BB962C8B-B14F-4D97-AF65-F5344CB8AC3E}">
        <p14:creationId xmlns:p14="http://schemas.microsoft.com/office/powerpoint/2010/main" val="170676117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F3A8-D577-40C2-963B-7FB2E7D25CB9}"/>
              </a:ext>
            </a:extLst>
          </p:cNvPr>
          <p:cNvSpPr>
            <a:spLocks noGrp="1"/>
          </p:cNvSpPr>
          <p:nvPr>
            <p:ph type="ctrTitle"/>
          </p:nvPr>
        </p:nvSpPr>
        <p:spPr>
          <a:xfrm>
            <a:off x="935737" y="655785"/>
            <a:ext cx="10320526" cy="803562"/>
          </a:xfrm>
        </p:spPr>
        <p:txBody>
          <a:bodyPr anchor="t">
            <a:noAutofit/>
          </a:bodyPr>
          <a:lstStyle/>
          <a:p>
            <a:r>
              <a:rPr lang="en-US" b="1"/>
              <a:t>How to Decide on What Information Should Be Traced</a:t>
            </a:r>
          </a:p>
        </p:txBody>
      </p:sp>
      <p:grpSp>
        <p:nvGrpSpPr>
          <p:cNvPr id="20" name="Group 19">
            <a:extLst>
              <a:ext uri="{FF2B5EF4-FFF2-40B4-BE49-F238E27FC236}">
                <a16:creationId xmlns:a16="http://schemas.microsoft.com/office/drawing/2014/main" id="{52510D0B-841D-445F-9335-FD275ED5A2D2}"/>
              </a:ext>
            </a:extLst>
          </p:cNvPr>
          <p:cNvGrpSpPr/>
          <p:nvPr/>
        </p:nvGrpSpPr>
        <p:grpSpPr>
          <a:xfrm>
            <a:off x="1689130" y="1481072"/>
            <a:ext cx="8813739" cy="4565695"/>
            <a:chOff x="1268411" y="1578123"/>
            <a:chExt cx="8813739" cy="4565695"/>
          </a:xfrm>
        </p:grpSpPr>
        <p:sp>
          <p:nvSpPr>
            <p:cNvPr id="6" name="Freeform 5">
              <a:extLst>
                <a:ext uri="{FF2B5EF4-FFF2-40B4-BE49-F238E27FC236}">
                  <a16:creationId xmlns:a16="http://schemas.microsoft.com/office/drawing/2014/main" id="{CDF582AB-DBB8-6450-64DD-627D8DA4AA78}"/>
                </a:ext>
              </a:extLst>
            </p:cNvPr>
            <p:cNvSpPr/>
            <p:nvPr/>
          </p:nvSpPr>
          <p:spPr>
            <a:xfrm>
              <a:off x="2766329" y="1597236"/>
              <a:ext cx="7315820" cy="1296897"/>
            </a:xfrm>
            <a:custGeom>
              <a:avLst/>
              <a:gdLst>
                <a:gd name="connsiteX0" fmla="*/ 0 w 8122333"/>
                <a:gd name="connsiteY0" fmla="*/ 0 h 1296897"/>
                <a:gd name="connsiteX1" fmla="*/ 8122333 w 8122333"/>
                <a:gd name="connsiteY1" fmla="*/ 0 h 1296897"/>
                <a:gd name="connsiteX2" fmla="*/ 8122333 w 8122333"/>
                <a:gd name="connsiteY2" fmla="*/ 1296897 h 1296897"/>
                <a:gd name="connsiteX3" fmla="*/ 0 w 8122333"/>
                <a:gd name="connsiteY3" fmla="*/ 1296897 h 1296897"/>
                <a:gd name="connsiteX4" fmla="*/ 0 w 8122333"/>
                <a:gd name="connsiteY4" fmla="*/ 0 h 129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333" h="1296897">
                  <a:moveTo>
                    <a:pt x="0" y="0"/>
                  </a:moveTo>
                  <a:lnTo>
                    <a:pt x="8122333" y="0"/>
                  </a:lnTo>
                  <a:lnTo>
                    <a:pt x="8122333" y="1296897"/>
                  </a:lnTo>
                  <a:lnTo>
                    <a:pt x="0" y="1296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255" tIns="137255" rIns="137255" bIns="137255" numCol="1" spcCol="1270" anchor="ctr" anchorCtr="0">
              <a:noAutofit/>
            </a:bodyPr>
            <a:lstStyle/>
            <a:p>
              <a:pPr defTabSz="755650">
                <a:lnSpc>
                  <a:spcPct val="90000"/>
                </a:lnSpc>
                <a:spcBef>
                  <a:spcPct val="0"/>
                </a:spcBef>
                <a:spcAft>
                  <a:spcPct val="35000"/>
                </a:spcAft>
              </a:pPr>
              <a:r>
                <a:rPr lang="en-GB" sz="1600" b="1">
                  <a:solidFill>
                    <a:schemeClr val="accent2"/>
                  </a:solidFill>
                </a:rPr>
                <a:t>The Approach</a:t>
              </a:r>
              <a:endParaRPr lang="en-GB" sz="1600" b="1" kern="1200">
                <a:solidFill>
                  <a:schemeClr val="accent2"/>
                </a:solidFill>
              </a:endParaRPr>
            </a:p>
            <a:p>
              <a:pPr marL="0" lvl="0" indent="0" algn="l" defTabSz="755650">
                <a:lnSpc>
                  <a:spcPct val="90000"/>
                </a:lnSpc>
                <a:spcBef>
                  <a:spcPct val="0"/>
                </a:spcBef>
                <a:spcAft>
                  <a:spcPct val="35000"/>
                </a:spcAft>
                <a:buNone/>
              </a:pPr>
              <a:r>
                <a:rPr lang="en-GB" sz="1600" kern="1200">
                  <a:solidFill>
                    <a:schemeClr val="accent2"/>
                  </a:solidFill>
                </a:rPr>
                <a:t>Consider the approach being taken for the </a:t>
              </a:r>
              <a:r>
                <a:rPr lang="hr-HR" sz="1600" kern="1200" err="1">
                  <a:solidFill>
                    <a:schemeClr val="accent2"/>
                  </a:solidFill>
                </a:rPr>
                <a:t>initiative</a:t>
              </a:r>
              <a:r>
                <a:rPr lang="en-GB" sz="1600" kern="1200">
                  <a:solidFill>
                    <a:schemeClr val="accent2"/>
                  </a:solidFill>
                </a:rPr>
                <a:t>. Will it follow an </a:t>
              </a:r>
              <a:r>
                <a:rPr lang="hr-HR" sz="1600" kern="1200" err="1">
                  <a:solidFill>
                    <a:schemeClr val="accent2"/>
                  </a:solidFill>
                </a:rPr>
                <a:t>adaptive</a:t>
              </a:r>
              <a:r>
                <a:rPr lang="hr-HR" sz="1600" kern="1200">
                  <a:solidFill>
                    <a:schemeClr val="accent2"/>
                  </a:solidFill>
                </a:rPr>
                <a:t> (</a:t>
              </a:r>
              <a:r>
                <a:rPr lang="hr-HR" sz="1600" kern="1200" err="1">
                  <a:solidFill>
                    <a:schemeClr val="accent2"/>
                  </a:solidFill>
                </a:rPr>
                <a:t>Agile</a:t>
              </a:r>
              <a:r>
                <a:rPr lang="hr-HR" sz="1600" kern="1200">
                  <a:solidFill>
                    <a:schemeClr val="accent2"/>
                  </a:solidFill>
                </a:rPr>
                <a:t>)</a:t>
              </a:r>
              <a:r>
                <a:rPr lang="en-GB" sz="1600" kern="1200">
                  <a:solidFill>
                    <a:schemeClr val="accent2"/>
                  </a:solidFill>
                </a:rPr>
                <a:t> approach?</a:t>
              </a:r>
              <a:endParaRPr lang="en-US" sz="1600" kern="1200">
                <a:solidFill>
                  <a:schemeClr val="accent2"/>
                </a:solidFill>
              </a:endParaRPr>
            </a:p>
          </p:txBody>
        </p:sp>
        <p:sp>
          <p:nvSpPr>
            <p:cNvPr id="9" name="Freeform 8">
              <a:extLst>
                <a:ext uri="{FF2B5EF4-FFF2-40B4-BE49-F238E27FC236}">
                  <a16:creationId xmlns:a16="http://schemas.microsoft.com/office/drawing/2014/main" id="{675127FF-AD8C-5FFF-910B-F5C1173A4468}"/>
                </a:ext>
              </a:extLst>
            </p:cNvPr>
            <p:cNvSpPr/>
            <p:nvPr/>
          </p:nvSpPr>
          <p:spPr>
            <a:xfrm>
              <a:off x="2766329" y="3171824"/>
              <a:ext cx="7315821" cy="1296897"/>
            </a:xfrm>
            <a:custGeom>
              <a:avLst/>
              <a:gdLst>
                <a:gd name="connsiteX0" fmla="*/ 0 w 8122333"/>
                <a:gd name="connsiteY0" fmla="*/ 0 h 1296897"/>
                <a:gd name="connsiteX1" fmla="*/ 8122333 w 8122333"/>
                <a:gd name="connsiteY1" fmla="*/ 0 h 1296897"/>
                <a:gd name="connsiteX2" fmla="*/ 8122333 w 8122333"/>
                <a:gd name="connsiteY2" fmla="*/ 1296897 h 1296897"/>
                <a:gd name="connsiteX3" fmla="*/ 0 w 8122333"/>
                <a:gd name="connsiteY3" fmla="*/ 1296897 h 1296897"/>
                <a:gd name="connsiteX4" fmla="*/ 0 w 8122333"/>
                <a:gd name="connsiteY4" fmla="*/ 0 h 129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333" h="1296897">
                  <a:moveTo>
                    <a:pt x="0" y="0"/>
                  </a:moveTo>
                  <a:lnTo>
                    <a:pt x="8122333" y="0"/>
                  </a:lnTo>
                  <a:lnTo>
                    <a:pt x="8122333" y="1296897"/>
                  </a:lnTo>
                  <a:lnTo>
                    <a:pt x="0" y="1296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255" tIns="137255" rIns="137255" bIns="137255" numCol="1" spcCol="1270" anchor="ctr" anchorCtr="0">
              <a:noAutofit/>
            </a:bodyPr>
            <a:lstStyle/>
            <a:p>
              <a:pPr defTabSz="755650">
                <a:lnSpc>
                  <a:spcPct val="90000"/>
                </a:lnSpc>
                <a:spcBef>
                  <a:spcPct val="0"/>
                </a:spcBef>
                <a:spcAft>
                  <a:spcPct val="35000"/>
                </a:spcAft>
              </a:pPr>
              <a:r>
                <a:rPr lang="en-GB" sz="1600" b="1">
                  <a:solidFill>
                    <a:schemeClr val="accent2"/>
                  </a:solidFill>
                </a:rPr>
                <a:t>The Complexity</a:t>
              </a:r>
              <a:endParaRPr lang="en-GB" sz="1600" b="1" kern="1200">
                <a:solidFill>
                  <a:schemeClr val="accent2"/>
                </a:solidFill>
              </a:endParaRPr>
            </a:p>
            <a:p>
              <a:pPr marL="0" lvl="0" indent="0" algn="l" defTabSz="755650">
                <a:lnSpc>
                  <a:spcPct val="90000"/>
                </a:lnSpc>
                <a:spcBef>
                  <a:spcPct val="0"/>
                </a:spcBef>
                <a:spcAft>
                  <a:spcPct val="35000"/>
                </a:spcAft>
                <a:buNone/>
              </a:pPr>
              <a:r>
                <a:rPr lang="en-GB" sz="1600" kern="1200">
                  <a:solidFill>
                    <a:schemeClr val="accent2"/>
                  </a:solidFill>
                </a:rPr>
                <a:t>Try to avoid creating additional levels of requirements and designs from what the </a:t>
              </a:r>
              <a:r>
                <a:rPr lang="hr-HR" sz="1600" kern="1200" err="1">
                  <a:solidFill>
                    <a:schemeClr val="accent2"/>
                  </a:solidFill>
                </a:rPr>
                <a:t>initiative</a:t>
              </a:r>
              <a:r>
                <a:rPr lang="en-GB" sz="1600" kern="1200">
                  <a:solidFill>
                    <a:schemeClr val="accent2"/>
                  </a:solidFill>
                </a:rPr>
                <a:t> already has, simply to fill out the model. The items being traced should provide a benefit to the model as maintenance can become difficult or result in errors when changes begin to take place.</a:t>
              </a:r>
              <a:endParaRPr lang="en-US" sz="1600" kern="1200">
                <a:solidFill>
                  <a:schemeClr val="accent2"/>
                </a:solidFill>
              </a:endParaRPr>
            </a:p>
          </p:txBody>
        </p:sp>
        <p:sp>
          <p:nvSpPr>
            <p:cNvPr id="12" name="Freeform 11">
              <a:extLst>
                <a:ext uri="{FF2B5EF4-FFF2-40B4-BE49-F238E27FC236}">
                  <a16:creationId xmlns:a16="http://schemas.microsoft.com/office/drawing/2014/main" id="{4C190DEB-A436-185A-9114-67A711CBAF40}"/>
                </a:ext>
              </a:extLst>
            </p:cNvPr>
            <p:cNvSpPr/>
            <p:nvPr/>
          </p:nvSpPr>
          <p:spPr>
            <a:xfrm>
              <a:off x="2766329" y="4746411"/>
              <a:ext cx="7137692" cy="1296897"/>
            </a:xfrm>
            <a:custGeom>
              <a:avLst/>
              <a:gdLst>
                <a:gd name="connsiteX0" fmla="*/ 0 w 8122333"/>
                <a:gd name="connsiteY0" fmla="*/ 0 h 1296897"/>
                <a:gd name="connsiteX1" fmla="*/ 8122333 w 8122333"/>
                <a:gd name="connsiteY1" fmla="*/ 0 h 1296897"/>
                <a:gd name="connsiteX2" fmla="*/ 8122333 w 8122333"/>
                <a:gd name="connsiteY2" fmla="*/ 1296897 h 1296897"/>
                <a:gd name="connsiteX3" fmla="*/ 0 w 8122333"/>
                <a:gd name="connsiteY3" fmla="*/ 1296897 h 1296897"/>
                <a:gd name="connsiteX4" fmla="*/ 0 w 8122333"/>
                <a:gd name="connsiteY4" fmla="*/ 0 h 129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333" h="1296897">
                  <a:moveTo>
                    <a:pt x="0" y="0"/>
                  </a:moveTo>
                  <a:lnTo>
                    <a:pt x="8122333" y="0"/>
                  </a:lnTo>
                  <a:lnTo>
                    <a:pt x="8122333" y="1296897"/>
                  </a:lnTo>
                  <a:lnTo>
                    <a:pt x="0" y="1296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255" tIns="137255" rIns="137255" bIns="137255" numCol="1" spcCol="1270" anchor="ctr" anchorCtr="0">
              <a:noAutofit/>
            </a:bodyPr>
            <a:lstStyle/>
            <a:p>
              <a:pPr defTabSz="755650">
                <a:lnSpc>
                  <a:spcPct val="90000"/>
                </a:lnSpc>
                <a:spcBef>
                  <a:spcPct val="0"/>
                </a:spcBef>
                <a:spcAft>
                  <a:spcPct val="35000"/>
                </a:spcAft>
              </a:pPr>
              <a:r>
                <a:rPr lang="en-GB" sz="1600" b="1">
                  <a:solidFill>
                    <a:schemeClr val="accent2"/>
                  </a:solidFill>
                </a:rPr>
                <a:t>The Origin</a:t>
              </a:r>
              <a:endParaRPr lang="en-GB" sz="1600" b="1" kern="1200">
                <a:solidFill>
                  <a:schemeClr val="accent2"/>
                </a:solidFill>
              </a:endParaRPr>
            </a:p>
            <a:p>
              <a:pPr marL="0" lvl="0" indent="0" algn="l" defTabSz="755650">
                <a:lnSpc>
                  <a:spcPct val="90000"/>
                </a:lnSpc>
                <a:spcBef>
                  <a:spcPct val="0"/>
                </a:spcBef>
                <a:spcAft>
                  <a:spcPct val="35000"/>
                </a:spcAft>
                <a:buNone/>
              </a:pPr>
              <a:r>
                <a:rPr lang="en-GB" sz="1600" kern="1200">
                  <a:solidFill>
                    <a:schemeClr val="accent2"/>
                  </a:solidFill>
                </a:rPr>
                <a:t>Capturing the provenance of each requirement will help to identify the owner should a change affect their requirement due to a dependency or other relationship.</a:t>
              </a:r>
              <a:endParaRPr lang="en-US" sz="1600" kern="1200">
                <a:solidFill>
                  <a:schemeClr val="accent2"/>
                </a:solidFill>
              </a:endParaRPr>
            </a:p>
          </p:txBody>
        </p:sp>
        <p:pic>
          <p:nvPicPr>
            <p:cNvPr id="14" name="Picture 13" descr="A diagram of a flowchart&#10;&#10;Description automatically generated">
              <a:extLst>
                <a:ext uri="{FF2B5EF4-FFF2-40B4-BE49-F238E27FC236}">
                  <a16:creationId xmlns:a16="http://schemas.microsoft.com/office/drawing/2014/main" id="{B3036999-5CCD-749D-5B90-A57F2BA70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675" y="1578123"/>
              <a:ext cx="1333390" cy="1333390"/>
            </a:xfrm>
            <a:prstGeom prst="rect">
              <a:avLst/>
            </a:prstGeom>
          </p:spPr>
        </p:pic>
        <p:pic>
          <p:nvPicPr>
            <p:cNvPr id="17" name="Picture 16" descr="A blackboard with blue and orange check marks&#10;&#10;Description automatically generated">
              <a:extLst>
                <a:ext uri="{FF2B5EF4-FFF2-40B4-BE49-F238E27FC236}">
                  <a16:creationId xmlns:a16="http://schemas.microsoft.com/office/drawing/2014/main" id="{B7A3C11E-5624-B170-9647-801FBDFB8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675" y="3112012"/>
              <a:ext cx="1333390" cy="1333390"/>
            </a:xfrm>
            <a:prstGeom prst="rect">
              <a:avLst/>
            </a:prstGeom>
          </p:spPr>
        </p:pic>
        <p:pic>
          <p:nvPicPr>
            <p:cNvPr id="19" name="Picture 18" descr="A colorful diagram with circles and dots&#10;&#10;Description automatically generated with medium confidence">
              <a:extLst>
                <a:ext uri="{FF2B5EF4-FFF2-40B4-BE49-F238E27FC236}">
                  <a16:creationId xmlns:a16="http://schemas.microsoft.com/office/drawing/2014/main" id="{01842506-7102-28DC-BB40-38B050926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411" y="4645900"/>
              <a:ext cx="1497918" cy="1497918"/>
            </a:xfrm>
            <a:prstGeom prst="rect">
              <a:avLst/>
            </a:prstGeom>
          </p:spPr>
        </p:pic>
      </p:grpSp>
    </p:spTree>
    <p:extLst>
      <p:ext uri="{BB962C8B-B14F-4D97-AF65-F5344CB8AC3E}">
        <p14:creationId xmlns:p14="http://schemas.microsoft.com/office/powerpoint/2010/main" val="376700174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504E5-2472-87D2-3F9B-4E1B88B3E805}"/>
              </a:ext>
            </a:extLst>
          </p:cNvPr>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t="3726" b="3726"/>
          <a:stretch/>
        </p:blipFill>
        <p:spPr>
          <a:xfrm>
            <a:off x="0" y="-1"/>
            <a:ext cx="12192000" cy="6346925"/>
          </a:xfrm>
          <a:prstGeom prst="rect">
            <a:avLst/>
          </a:prstGeom>
        </p:spPr>
      </p:pic>
      <p:sp>
        <p:nvSpPr>
          <p:cNvPr id="2" name="Title 1">
            <a:extLst>
              <a:ext uri="{FF2B5EF4-FFF2-40B4-BE49-F238E27FC236}">
                <a16:creationId xmlns:a16="http://schemas.microsoft.com/office/drawing/2014/main" id="{A6CA18AF-886A-2C97-5C53-BD8881190A10}"/>
              </a:ext>
            </a:extLst>
          </p:cNvPr>
          <p:cNvSpPr>
            <a:spLocks noGrp="1"/>
          </p:cNvSpPr>
          <p:nvPr>
            <p:ph type="title"/>
          </p:nvPr>
        </p:nvSpPr>
        <p:spPr>
          <a:xfrm>
            <a:off x="665958" y="511076"/>
            <a:ext cx="9619861" cy="886800"/>
          </a:xfrm>
        </p:spPr>
        <p:txBody>
          <a:bodyPr anchor="t">
            <a:normAutofit fontScale="90000"/>
          </a:bodyPr>
          <a:lstStyle/>
          <a:p>
            <a:r>
              <a:rPr lang="en-GB" b="1">
                <a:solidFill>
                  <a:schemeClr val="accent2"/>
                </a:solidFill>
              </a:rPr>
              <a:t>How to Choose the Most </a:t>
            </a:r>
            <a:br>
              <a:rPr lang="en-GB" b="1">
                <a:solidFill>
                  <a:schemeClr val="accent2"/>
                </a:solidFill>
              </a:rPr>
            </a:br>
            <a:r>
              <a:rPr lang="en-GB" b="1">
                <a:solidFill>
                  <a:schemeClr val="accent2"/>
                </a:solidFill>
              </a:rPr>
              <a:t>Suitable Techniques</a:t>
            </a:r>
            <a:endParaRPr lang="en-GB">
              <a:solidFill>
                <a:schemeClr val="accent2"/>
              </a:solidFill>
            </a:endParaRPr>
          </a:p>
        </p:txBody>
      </p:sp>
      <p:sp>
        <p:nvSpPr>
          <p:cNvPr id="3" name="Content Placeholder 2">
            <a:extLst>
              <a:ext uri="{FF2B5EF4-FFF2-40B4-BE49-F238E27FC236}">
                <a16:creationId xmlns:a16="http://schemas.microsoft.com/office/drawing/2014/main" id="{9D1E970D-092C-4488-8601-E108C5D13A12}"/>
              </a:ext>
            </a:extLst>
          </p:cNvPr>
          <p:cNvSpPr>
            <a:spLocks noGrp="1"/>
          </p:cNvSpPr>
          <p:nvPr>
            <p:ph sz="quarter" idx="10"/>
          </p:nvPr>
        </p:nvSpPr>
        <p:spPr>
          <a:xfrm>
            <a:off x="876167" y="1700256"/>
            <a:ext cx="4978096" cy="3580484"/>
          </a:xfrm>
        </p:spPr>
        <p:txBody>
          <a:bodyPr/>
          <a:lstStyle/>
          <a:p>
            <a:pPr marL="0" indent="0" defTabSz="832104">
              <a:spcAft>
                <a:spcPts val="600"/>
              </a:spcAft>
              <a:buNone/>
            </a:pPr>
            <a:r>
              <a:rPr lang="en-US" sz="1600" b="1" i="0" kern="1200" dirty="0">
                <a:solidFill>
                  <a:schemeClr val="accent1"/>
                </a:solidFill>
                <a:latin typeface="+mn-lt"/>
                <a:ea typeface="+mn-ea"/>
                <a:cs typeface="+mn-cs"/>
              </a:rPr>
              <a:t>A Coverage report</a:t>
            </a:r>
            <a:r>
              <a:rPr lang="en-US" sz="1600" b="0" i="0" kern="1200" dirty="0">
                <a:solidFill>
                  <a:schemeClr val="accent2"/>
                </a:solidFill>
                <a:latin typeface="+mn-lt"/>
                <a:ea typeface="+mn-ea"/>
                <a:cs typeface="+mn-cs"/>
              </a:rPr>
              <a:t> will </a:t>
            </a:r>
            <a:r>
              <a:rPr lang="en-US" sz="1600" dirty="0">
                <a:solidFill>
                  <a:schemeClr val="accent2"/>
                </a:solidFill>
                <a:latin typeface="+mn-lt"/>
              </a:rPr>
              <a:t>examine</a:t>
            </a:r>
            <a:r>
              <a:rPr lang="en-US" sz="1600" b="0" i="0" kern="1200" dirty="0">
                <a:solidFill>
                  <a:schemeClr val="accent2"/>
                </a:solidFill>
                <a:latin typeface="+mn-lt"/>
                <a:ea typeface="+mn-ea"/>
                <a:cs typeface="+mn-cs"/>
              </a:rPr>
              <a:t> how many of the requirements have been covered by test cases. It will expose any gaps in testing and ensure that effort is focused  on testing the scope  defined.</a:t>
            </a:r>
            <a:endParaRPr lang="en-US" sz="1600" dirty="0">
              <a:solidFill>
                <a:schemeClr val="accent2"/>
              </a:solidFill>
              <a:latin typeface="+mn-lt"/>
            </a:endParaRPr>
          </a:p>
          <a:p>
            <a:pPr marL="0" lvl="0" indent="0">
              <a:lnSpc>
                <a:spcPts val="500"/>
              </a:lnSpc>
              <a:buNone/>
            </a:pPr>
            <a:endParaRPr lang="en-AU" sz="1800" dirty="0">
              <a:solidFill>
                <a:schemeClr val="accent2"/>
              </a:solidFill>
            </a:endParaRPr>
          </a:p>
          <a:p>
            <a:pPr marL="0" lvl="0" indent="0">
              <a:buNone/>
            </a:pPr>
            <a:endParaRPr lang="en-US" sz="18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207310775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 id="{E215FD39-2803-4D8A-B8D0-53631F628884}" vid="{A57496D9-3892-4466-A829-D08C71EA38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764b5b-f46d-446e-943c-78899c7a4a06" xsi:nil="true"/>
    <lcf76f155ced4ddcb4097134ff3c332f xmlns="94017931-73cd-4d35-91b8-244264cd812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7D1C7096A2DE4685BFCFDFC1041ADD" ma:contentTypeVersion="18" ma:contentTypeDescription="Create a new document." ma:contentTypeScope="" ma:versionID="ee4c7864b3a0f0f3a8a47ba6240428b8">
  <xsd:schema xmlns:xsd="http://www.w3.org/2001/XMLSchema" xmlns:xs="http://www.w3.org/2001/XMLSchema" xmlns:p="http://schemas.microsoft.com/office/2006/metadata/properties" xmlns:ns2="94017931-73cd-4d35-91b8-244264cd812e" xmlns:ns3="13764b5b-f46d-446e-943c-78899c7a4a06" targetNamespace="http://schemas.microsoft.com/office/2006/metadata/properties" ma:root="true" ma:fieldsID="541f973e0c6f2957d3e93af1af58f0be" ns2:_="" ns3:_="">
    <xsd:import namespace="94017931-73cd-4d35-91b8-244264cd812e"/>
    <xsd:import namespace="13764b5b-f46d-446e-943c-78899c7a4a0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17931-73cd-4d35-91b8-244264cd8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6df65e-b9f8-42ea-bcc9-36a4c0cdb9f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64b5b-f46d-446e-943c-78899c7a4a0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71e3b-ea34-40b1-8fe0-c286d224727e}" ma:internalName="TaxCatchAll" ma:showField="CatchAllData" ma:web="13764b5b-f46d-446e-943c-78899c7a4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B497B-E020-42F4-86B9-8FB8C2D7A0D0}">
  <ds:schemaRef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13764b5b-f46d-446e-943c-78899c7a4a06"/>
    <ds:schemaRef ds:uri="94017931-73cd-4d35-91b8-244264cd812e"/>
    <ds:schemaRef ds:uri="http://purl.org/dc/dcmitype/"/>
  </ds:schemaRefs>
</ds:datastoreItem>
</file>

<file path=customXml/itemProps2.xml><?xml version="1.0" encoding="utf-8"?>
<ds:datastoreItem xmlns:ds="http://schemas.openxmlformats.org/officeDocument/2006/customXml" ds:itemID="{A146E158-6B52-4D25-BDC4-67F18971435F}">
  <ds:schemaRefs>
    <ds:schemaRef ds:uri="http://schemas.microsoft.com/sharepoint/v3/contenttype/forms"/>
  </ds:schemaRefs>
</ds:datastoreItem>
</file>

<file path=customXml/itemProps3.xml><?xml version="1.0" encoding="utf-8"?>
<ds:datastoreItem xmlns:ds="http://schemas.openxmlformats.org/officeDocument/2006/customXml" ds:itemID="{AA35216A-DFC9-4AA5-8045-F0AC54C6D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017931-73cd-4d35-91b8-244264cd812e"/>
    <ds:schemaRef ds:uri="13764b5b-f46d-446e-943c-78899c7a4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IIBATheme2024</Template>
  <TotalTime>84</TotalTime>
  <Words>1091</Words>
  <Application>Microsoft Macintosh PowerPoint</Application>
  <PresentationFormat>Widescreen</PresentationFormat>
  <Paragraphs>109</Paragraphs>
  <Slides>16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Times New Roman</vt:lpstr>
      <vt:lpstr>IBM Plex Sans</vt:lpstr>
      <vt:lpstr>Georgia</vt:lpstr>
      <vt:lpstr>Calibri</vt:lpstr>
      <vt:lpstr>Roboto Condensed</vt:lpstr>
      <vt:lpstr>Arial</vt:lpstr>
      <vt:lpstr>IIBATheme2024</vt:lpstr>
      <vt:lpstr>Presentation</vt:lpstr>
      <vt:lpstr>PowerPoint Presentation</vt:lpstr>
      <vt:lpstr>Why Trace Requirements  and Designs?</vt:lpstr>
      <vt:lpstr>Why Trace Requirements  and Designs?</vt:lpstr>
      <vt:lpstr>Why Trace Requirements  and Designs?</vt:lpstr>
      <vt:lpstr>How Can Requirements and Designs Be Traced?</vt:lpstr>
      <vt:lpstr>How Can Requirements and Designs Be Traced?</vt:lpstr>
      <vt:lpstr>Traceability Models</vt:lpstr>
      <vt:lpstr>How to Decide on What Information Should Be Traced</vt:lpstr>
      <vt:lpstr>How to Choose the Most  Suitable Techniques</vt:lpstr>
      <vt:lpstr>How to Choose the Most  Suitable Techniques</vt:lpstr>
      <vt:lpstr>How to Choose the Most  Suitable Techniques</vt:lpstr>
      <vt:lpstr>How to Choose the Most  Suitable Techniques</vt:lpstr>
      <vt:lpstr>Work Breakdown Structure (WBS) Template</vt:lpstr>
      <vt:lpstr>How to Use the Template</vt:lpstr>
      <vt:lpstr>Click the Example to Access the Editable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Yana Cherepashenskaya</dc:creator>
  <cp:lastModifiedBy>Jamie Farrar</cp:lastModifiedBy>
  <cp:revision>78</cp:revision>
  <dcterms:created xsi:type="dcterms:W3CDTF">2021-01-26T18:08:57Z</dcterms:created>
  <dcterms:modified xsi:type="dcterms:W3CDTF">2024-10-28T15:28:16Z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0x0101000B7D1C7096A2DE4685BFCFDFC1041ADD</vt:lpwstr>
  </property>
  <property fmtid="{D5CDD505-2E9C-101B-9397-08002B2CF9AE}" pid="3" name="MediaServiceImageTags">
    <vt:lpwstr/>
  </property>
  <property fmtid="{D5CDD505-2E9C-101B-9397-08002B2CF9AE}" pid="4" name="ReleaseDate">
    <vt:filetime>2024-02-20T05:00:00Z</vt:filetime>
  </property>
</Properties>
</file>