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comments/modernComment_121_C89909E3.xml" ContentType="application/vnd.ms-powerpoint.comments+xml"/>
  <Override PartName="/ppt/notesSlides/notesSlide1.xml" ContentType="application/vnd.openxmlformats-officedocument.presentationml.notesSlide+xml"/>
  <Override PartName="/ppt/comments/modernComment_122_6E435705.xml" ContentType="application/vnd.ms-powerpoint.comments+xml"/>
  <Override PartName="/ppt/comments/modernComment_123_D71C500A.xml" ContentType="application/vnd.ms-powerpoint.comments+xml"/>
  <Override PartName="/ppt/notesSlides/notesSlide2.xml" ContentType="application/vnd.openxmlformats-officedocument.presentationml.notesSlide+xml"/>
  <Override PartName="/ppt/comments/modernComment_127_4A1BB24B.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4"/>
  </p:sldMasterIdLst>
  <p:notesMasterIdLst>
    <p:notesMasterId r:id="rId24"/>
  </p:notesMasterIdLst>
  <p:sldIdLst>
    <p:sldId id="256" r:id="rId5"/>
    <p:sldId id="289" r:id="rId6"/>
    <p:sldId id="290" r:id="rId7"/>
    <p:sldId id="291" r:id="rId8"/>
    <p:sldId id="305" r:id="rId9"/>
    <p:sldId id="309" r:id="rId10"/>
    <p:sldId id="307" r:id="rId11"/>
    <p:sldId id="310" r:id="rId12"/>
    <p:sldId id="295" r:id="rId13"/>
    <p:sldId id="312" r:id="rId14"/>
    <p:sldId id="313" r:id="rId15"/>
    <p:sldId id="314" r:id="rId16"/>
    <p:sldId id="285" r:id="rId17"/>
    <p:sldId id="300" r:id="rId18"/>
    <p:sldId id="281" r:id="rId19"/>
    <p:sldId id="284" r:id="rId20"/>
    <p:sldId id="283" r:id="rId21"/>
    <p:sldId id="315" r:id="rId22"/>
    <p:sldId id="278" r:id="rId23"/>
  </p:sldIdLst>
  <p:sldSz cx="12192000" cy="6858000"/>
  <p:notesSz cx="6858000" cy="9144000"/>
  <p:embeddedFontLst>
    <p:embeddedFont>
      <p:font typeface="Georgia" panose="02040502050405020303" pitchFamily="18" charset="0"/>
      <p:regular r:id="rId25"/>
      <p:bold r:id="rId26"/>
      <p:italic r:id="rId27"/>
      <p:boldItalic r:id="rId28"/>
    </p:embeddedFont>
    <p:embeddedFont>
      <p:font typeface="IBM Plex Sans" panose="020B0503050203000203" pitchFamily="34" charset="0"/>
      <p:regular r:id="rId29"/>
      <p:bold r:id="rId30"/>
      <p:italic r:id="rId31"/>
      <p:boldItalic r:id="rId32"/>
    </p:embeddedFont>
    <p:embeddedFont>
      <p:font typeface="Roboto Condensed" panose="020000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7D4992-F9DC-FD6E-EF31-0FB40C932C6C}" name="Maja Golubic" initials="MG" userId="S::maja.golubic@iiba.org::09d94bc0-4b2b-4071-99ba-d8b5fbe728a7" providerId="AD"/>
  <p188:author id="{520A51A2-EB0A-48DB-C899-091148E520D7}" name="Lee Kennedy" initials="LK" userId="S::lee.kennedy@iiba.org::faf793cd-f759-4c53-a1ac-a4802cf233d7" providerId="AD"/>
  <p188:author id="{723870E2-B4E2-4FF0-CA08-38500D420AC3}" name="Jamie Farrar" initials="" userId="S::jamie.farrar@iiba.org::811697d4-882e-4a00-b0a3-7842ab0010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082"/>
    <a:srgbClr val="CBD6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5"/>
    <p:restoredTop sz="94694"/>
  </p:normalViewPr>
  <p:slideViewPr>
    <p:cSldViewPr snapToGrid="0">
      <p:cViewPr varScale="1">
        <p:scale>
          <a:sx n="121" d="100"/>
          <a:sy n="121" d="100"/>
        </p:scale>
        <p:origin x="10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Farrar" userId="811697d4-882e-4a00-b0a3-7842ab0010c1" providerId="ADAL" clId="{F06CF9B4-B1A4-A84F-99B8-337EC4FD3F67}"/>
    <pc:docChg chg="undo custSel addSld delSld modSld sldOrd">
      <pc:chgData name="Jamie Farrar" userId="811697d4-882e-4a00-b0a3-7842ab0010c1" providerId="ADAL" clId="{F06CF9B4-B1A4-A84F-99B8-337EC4FD3F67}" dt="2024-08-07T15:07:29.791" v="867" actId="1037"/>
      <pc:docMkLst>
        <pc:docMk/>
      </pc:docMkLst>
      <pc:sldChg chg="modSp mod">
        <pc:chgData name="Jamie Farrar" userId="811697d4-882e-4a00-b0a3-7842ab0010c1" providerId="ADAL" clId="{F06CF9B4-B1A4-A84F-99B8-337EC4FD3F67}" dt="2024-07-08T18:23:50.444" v="9" actId="255"/>
        <pc:sldMkLst>
          <pc:docMk/>
          <pc:sldMk cId="3608956938" sldId="291"/>
        </pc:sldMkLst>
        <pc:spChg chg="mod">
          <ac:chgData name="Jamie Farrar" userId="811697d4-882e-4a00-b0a3-7842ab0010c1" providerId="ADAL" clId="{F06CF9B4-B1A4-A84F-99B8-337EC4FD3F67}" dt="2024-07-08T18:23:50.444" v="9" actId="255"/>
          <ac:spMkLst>
            <pc:docMk/>
            <pc:sldMk cId="3608956938" sldId="291"/>
            <ac:spMk id="6" creationId="{B23ADE77-323C-590C-EA85-EE6B9BEDCA0B}"/>
          </ac:spMkLst>
        </pc:spChg>
        <pc:spChg chg="mod">
          <ac:chgData name="Jamie Farrar" userId="811697d4-882e-4a00-b0a3-7842ab0010c1" providerId="ADAL" clId="{F06CF9B4-B1A4-A84F-99B8-337EC4FD3F67}" dt="2024-07-08T18:23:43.195" v="6" actId="255"/>
          <ac:spMkLst>
            <pc:docMk/>
            <pc:sldMk cId="3608956938" sldId="291"/>
            <ac:spMk id="59" creationId="{A281CBE5-53C6-8C00-95E3-A901BF5C9F47}"/>
          </ac:spMkLst>
        </pc:spChg>
      </pc:sldChg>
      <pc:sldChg chg="del mod modShow">
        <pc:chgData name="Jamie Farrar" userId="811697d4-882e-4a00-b0a3-7842ab0010c1" providerId="ADAL" clId="{F06CF9B4-B1A4-A84F-99B8-337EC4FD3F67}" dt="2024-07-30T16:34:05.188" v="254" actId="2696"/>
        <pc:sldMkLst>
          <pc:docMk/>
          <pc:sldMk cId="1205660657" sldId="292"/>
        </pc:sldMkLst>
      </pc:sldChg>
      <pc:sldChg chg="add del">
        <pc:chgData name="Jamie Farrar" userId="811697d4-882e-4a00-b0a3-7842ab0010c1" providerId="ADAL" clId="{F06CF9B4-B1A4-A84F-99B8-337EC4FD3F67}" dt="2024-07-30T16:53:54.880" v="262" actId="2696"/>
        <pc:sldMkLst>
          <pc:docMk/>
          <pc:sldMk cId="1913636357" sldId="294"/>
        </pc:sldMkLst>
      </pc:sldChg>
      <pc:sldChg chg="del">
        <pc:chgData name="Jamie Farrar" userId="811697d4-882e-4a00-b0a3-7842ab0010c1" providerId="ADAL" clId="{F06CF9B4-B1A4-A84F-99B8-337EC4FD3F67}" dt="2024-07-30T18:55:11.430" v="390" actId="2696"/>
        <pc:sldMkLst>
          <pc:docMk/>
          <pc:sldMk cId="271095476" sldId="297"/>
        </pc:sldMkLst>
      </pc:sldChg>
      <pc:sldChg chg="del">
        <pc:chgData name="Jamie Farrar" userId="811697d4-882e-4a00-b0a3-7842ab0010c1" providerId="ADAL" clId="{F06CF9B4-B1A4-A84F-99B8-337EC4FD3F67}" dt="2024-07-31T14:30:24.007" v="836" actId="2696"/>
        <pc:sldMkLst>
          <pc:docMk/>
          <pc:sldMk cId="152967541" sldId="299"/>
        </pc:sldMkLst>
      </pc:sldChg>
      <pc:sldChg chg="del">
        <pc:chgData name="Jamie Farrar" userId="811697d4-882e-4a00-b0a3-7842ab0010c1" providerId="ADAL" clId="{F06CF9B4-B1A4-A84F-99B8-337EC4FD3F67}" dt="2024-07-31T15:16:58.149" v="851" actId="2696"/>
        <pc:sldMkLst>
          <pc:docMk/>
          <pc:sldMk cId="1287342998" sldId="301"/>
        </pc:sldMkLst>
      </pc:sldChg>
      <pc:sldChg chg="del mod modShow">
        <pc:chgData name="Jamie Farrar" userId="811697d4-882e-4a00-b0a3-7842ab0010c1" providerId="ADAL" clId="{F06CF9B4-B1A4-A84F-99B8-337EC4FD3F67}" dt="2024-07-30T16:36:08.623" v="256" actId="2696"/>
        <pc:sldMkLst>
          <pc:docMk/>
          <pc:sldMk cId="4128110756" sldId="303"/>
        </pc:sldMkLst>
      </pc:sldChg>
      <pc:sldChg chg="del ord">
        <pc:chgData name="Jamie Farrar" userId="811697d4-882e-4a00-b0a3-7842ab0010c1" providerId="ADAL" clId="{F06CF9B4-B1A4-A84F-99B8-337EC4FD3F67}" dt="2024-07-30T20:37:09.480" v="733" actId="2696"/>
        <pc:sldMkLst>
          <pc:docMk/>
          <pc:sldMk cId="833399507" sldId="304"/>
        </pc:sldMkLst>
      </pc:sldChg>
      <pc:sldChg chg="addSp delSp modSp add mod ord">
        <pc:chgData name="Jamie Farrar" userId="811697d4-882e-4a00-b0a3-7842ab0010c1" providerId="ADAL" clId="{F06CF9B4-B1A4-A84F-99B8-337EC4FD3F67}" dt="2024-07-30T18:25:53.201" v="315" actId="1038"/>
        <pc:sldMkLst>
          <pc:docMk/>
          <pc:sldMk cId="1121404033" sldId="305"/>
        </pc:sldMkLst>
        <pc:spChg chg="add del mod">
          <ac:chgData name="Jamie Farrar" userId="811697d4-882e-4a00-b0a3-7842ab0010c1" providerId="ADAL" clId="{F06CF9B4-B1A4-A84F-99B8-337EC4FD3F67}" dt="2024-07-30T13:46:46.436" v="13"/>
          <ac:spMkLst>
            <pc:docMk/>
            <pc:sldMk cId="1121404033" sldId="305"/>
            <ac:spMk id="2" creationId="{CC1083BB-373B-854A-1B9F-431B922C8A11}"/>
          </ac:spMkLst>
        </pc:spChg>
        <pc:spChg chg="del mod">
          <ac:chgData name="Jamie Farrar" userId="811697d4-882e-4a00-b0a3-7842ab0010c1" providerId="ADAL" clId="{F06CF9B4-B1A4-A84F-99B8-337EC4FD3F67}" dt="2024-07-30T15:08:14.100" v="211" actId="478"/>
          <ac:spMkLst>
            <pc:docMk/>
            <pc:sldMk cId="1121404033" sldId="305"/>
            <ac:spMk id="9" creationId="{DE5DA591-6ABB-A958-E53A-C63AEA696393}"/>
          </ac:spMkLst>
        </pc:spChg>
        <pc:spChg chg="del mod">
          <ac:chgData name="Jamie Farrar" userId="811697d4-882e-4a00-b0a3-7842ab0010c1" providerId="ADAL" clId="{F06CF9B4-B1A4-A84F-99B8-337EC4FD3F67}" dt="2024-07-30T15:08:14.100" v="211" actId="478"/>
          <ac:spMkLst>
            <pc:docMk/>
            <pc:sldMk cId="1121404033" sldId="305"/>
            <ac:spMk id="10" creationId="{2526AD83-2146-28C8-C043-94D4F713755F}"/>
          </ac:spMkLst>
        </pc:spChg>
        <pc:spChg chg="del mod">
          <ac:chgData name="Jamie Farrar" userId="811697d4-882e-4a00-b0a3-7842ab0010c1" providerId="ADAL" clId="{F06CF9B4-B1A4-A84F-99B8-337EC4FD3F67}" dt="2024-07-30T15:08:14.100" v="211" actId="478"/>
          <ac:spMkLst>
            <pc:docMk/>
            <pc:sldMk cId="1121404033" sldId="305"/>
            <ac:spMk id="11" creationId="{AFE9CE02-86B5-9F03-3682-FE5903A13171}"/>
          </ac:spMkLst>
        </pc:spChg>
        <pc:spChg chg="del mod">
          <ac:chgData name="Jamie Farrar" userId="811697d4-882e-4a00-b0a3-7842ab0010c1" providerId="ADAL" clId="{F06CF9B4-B1A4-A84F-99B8-337EC4FD3F67}" dt="2024-07-30T15:08:14.100" v="211" actId="478"/>
          <ac:spMkLst>
            <pc:docMk/>
            <pc:sldMk cId="1121404033" sldId="305"/>
            <ac:spMk id="12" creationId="{9283A6F2-76F1-00F5-87F1-B2D6F10F8267}"/>
          </ac:spMkLst>
        </pc:spChg>
        <pc:spChg chg="del">
          <ac:chgData name="Jamie Farrar" userId="811697d4-882e-4a00-b0a3-7842ab0010c1" providerId="ADAL" clId="{F06CF9B4-B1A4-A84F-99B8-337EC4FD3F67}" dt="2024-07-30T13:52:30.918" v="21" actId="478"/>
          <ac:spMkLst>
            <pc:docMk/>
            <pc:sldMk cId="1121404033" sldId="305"/>
            <ac:spMk id="13" creationId="{F3208106-CBF5-CEF9-EE1E-A636C3C2D0D2}"/>
          </ac:spMkLst>
        </pc:spChg>
        <pc:spChg chg="del mod">
          <ac:chgData name="Jamie Farrar" userId="811697d4-882e-4a00-b0a3-7842ab0010c1" providerId="ADAL" clId="{F06CF9B4-B1A4-A84F-99B8-337EC4FD3F67}" dt="2024-07-30T13:52:29.544" v="20" actId="478"/>
          <ac:spMkLst>
            <pc:docMk/>
            <pc:sldMk cId="1121404033" sldId="305"/>
            <ac:spMk id="14" creationId="{272E9B39-C949-39FA-AE47-CAC5A5C772C4}"/>
          </ac:spMkLst>
        </pc:spChg>
        <pc:spChg chg="del">
          <ac:chgData name="Jamie Farrar" userId="811697d4-882e-4a00-b0a3-7842ab0010c1" providerId="ADAL" clId="{F06CF9B4-B1A4-A84F-99B8-337EC4FD3F67}" dt="2024-07-30T13:52:32.583" v="22" actId="478"/>
          <ac:spMkLst>
            <pc:docMk/>
            <pc:sldMk cId="1121404033" sldId="305"/>
            <ac:spMk id="15" creationId="{ECA7D063-6954-1A66-EAA2-ECBD86483029}"/>
          </ac:spMkLst>
        </pc:spChg>
        <pc:spChg chg="mod">
          <ac:chgData name="Jamie Farrar" userId="811697d4-882e-4a00-b0a3-7842ab0010c1" providerId="ADAL" clId="{F06CF9B4-B1A4-A84F-99B8-337EC4FD3F67}" dt="2024-07-30T18:25:53.201" v="315" actId="1038"/>
          <ac:spMkLst>
            <pc:docMk/>
            <pc:sldMk cId="1121404033" sldId="305"/>
            <ac:spMk id="18" creationId="{540C1C85-D4F9-5096-34B5-8986CC811F9E}"/>
          </ac:spMkLst>
        </pc:spChg>
        <pc:picChg chg="add del mod">
          <ac:chgData name="Jamie Farrar" userId="811697d4-882e-4a00-b0a3-7842ab0010c1" providerId="ADAL" clId="{F06CF9B4-B1A4-A84F-99B8-337EC4FD3F67}" dt="2024-07-30T15:08:10.680" v="210" actId="478"/>
          <ac:picMkLst>
            <pc:docMk/>
            <pc:sldMk cId="1121404033" sldId="305"/>
            <ac:picMk id="4" creationId="{77144A1D-82F7-23F3-740A-9134EC2CFA1F}"/>
          </ac:picMkLst>
        </pc:picChg>
        <pc:picChg chg="add del mod">
          <ac:chgData name="Jamie Farrar" userId="811697d4-882e-4a00-b0a3-7842ab0010c1" providerId="ADAL" clId="{F06CF9B4-B1A4-A84F-99B8-337EC4FD3F67}" dt="2024-07-30T16:19:24.440" v="223" actId="478"/>
          <ac:picMkLst>
            <pc:docMk/>
            <pc:sldMk cId="1121404033" sldId="305"/>
            <ac:picMk id="6" creationId="{34EA55D3-3387-A865-30CE-AE818EB53667}"/>
          </ac:picMkLst>
        </pc:picChg>
        <pc:picChg chg="del">
          <ac:chgData name="Jamie Farrar" userId="811697d4-882e-4a00-b0a3-7842ab0010c1" providerId="ADAL" clId="{F06CF9B4-B1A4-A84F-99B8-337EC4FD3F67}" dt="2024-07-30T13:51:48.307" v="14" actId="478"/>
          <ac:picMkLst>
            <pc:docMk/>
            <pc:sldMk cId="1121404033" sldId="305"/>
            <ac:picMk id="7" creationId="{F4CE77E6-A86F-1FCB-69B9-DF1CE93C2937}"/>
          </ac:picMkLst>
        </pc:picChg>
        <pc:picChg chg="add mod">
          <ac:chgData name="Jamie Farrar" userId="811697d4-882e-4a00-b0a3-7842ab0010c1" providerId="ADAL" clId="{F06CF9B4-B1A4-A84F-99B8-337EC4FD3F67}" dt="2024-07-30T18:24:43.679" v="308" actId="14826"/>
          <ac:picMkLst>
            <pc:docMk/>
            <pc:sldMk cId="1121404033" sldId="305"/>
            <ac:picMk id="16" creationId="{43E3ECDA-898B-C7C8-2E7F-92A7004133C4}"/>
          </ac:picMkLst>
        </pc:picChg>
      </pc:sldChg>
      <pc:sldChg chg="addSp delSp modSp add del mod">
        <pc:chgData name="Jamie Farrar" userId="811697d4-882e-4a00-b0a3-7842ab0010c1" providerId="ADAL" clId="{F06CF9B4-B1A4-A84F-99B8-337EC4FD3F67}" dt="2024-07-30T14:08:10.717" v="205" actId="2696"/>
        <pc:sldMkLst>
          <pc:docMk/>
          <pc:sldMk cId="2815628380" sldId="306"/>
        </pc:sldMkLst>
        <pc:spChg chg="add mod">
          <ac:chgData name="Jamie Farrar" userId="811697d4-882e-4a00-b0a3-7842ab0010c1" providerId="ADAL" clId="{F06CF9B4-B1A4-A84F-99B8-337EC4FD3F67}" dt="2024-07-30T14:04:21.598" v="164" actId="1076"/>
          <ac:spMkLst>
            <pc:docMk/>
            <pc:sldMk cId="2815628380" sldId="306"/>
            <ac:spMk id="2" creationId="{44D54799-801B-803C-877D-D0AD4933808C}"/>
          </ac:spMkLst>
        </pc:spChg>
        <pc:spChg chg="add mod">
          <ac:chgData name="Jamie Farrar" userId="811697d4-882e-4a00-b0a3-7842ab0010c1" providerId="ADAL" clId="{F06CF9B4-B1A4-A84F-99B8-337EC4FD3F67}" dt="2024-07-30T13:54:55.330" v="66" actId="1076"/>
          <ac:spMkLst>
            <pc:docMk/>
            <pc:sldMk cId="2815628380" sldId="306"/>
            <ac:spMk id="3" creationId="{A7EB8AD6-FD77-717F-A138-006EE09A4FEB}"/>
          </ac:spMkLst>
        </pc:spChg>
        <pc:spChg chg="add mod">
          <ac:chgData name="Jamie Farrar" userId="811697d4-882e-4a00-b0a3-7842ab0010c1" providerId="ADAL" clId="{F06CF9B4-B1A4-A84F-99B8-337EC4FD3F67}" dt="2024-07-30T13:55:01.671" v="73" actId="1038"/>
          <ac:spMkLst>
            <pc:docMk/>
            <pc:sldMk cId="2815628380" sldId="306"/>
            <ac:spMk id="5" creationId="{C3199BFD-9F4E-795F-8F68-D4264C6F41A4}"/>
          </ac:spMkLst>
        </pc:spChg>
        <pc:spChg chg="del">
          <ac:chgData name="Jamie Farrar" userId="811697d4-882e-4a00-b0a3-7842ab0010c1" providerId="ADAL" clId="{F06CF9B4-B1A4-A84F-99B8-337EC4FD3F67}" dt="2024-07-30T13:54:31.721" v="64" actId="478"/>
          <ac:spMkLst>
            <pc:docMk/>
            <pc:sldMk cId="2815628380" sldId="306"/>
            <ac:spMk id="9" creationId="{DE5DA591-6ABB-A958-E53A-C63AEA696393}"/>
          </ac:spMkLst>
        </pc:spChg>
        <pc:spChg chg="del">
          <ac:chgData name="Jamie Farrar" userId="811697d4-882e-4a00-b0a3-7842ab0010c1" providerId="ADAL" clId="{F06CF9B4-B1A4-A84F-99B8-337EC4FD3F67}" dt="2024-07-30T13:54:31.721" v="64" actId="478"/>
          <ac:spMkLst>
            <pc:docMk/>
            <pc:sldMk cId="2815628380" sldId="306"/>
            <ac:spMk id="10" creationId="{2526AD83-2146-28C8-C043-94D4F713755F}"/>
          </ac:spMkLst>
        </pc:spChg>
        <pc:spChg chg="del">
          <ac:chgData name="Jamie Farrar" userId="811697d4-882e-4a00-b0a3-7842ab0010c1" providerId="ADAL" clId="{F06CF9B4-B1A4-A84F-99B8-337EC4FD3F67}" dt="2024-07-30T13:54:31.721" v="64" actId="478"/>
          <ac:spMkLst>
            <pc:docMk/>
            <pc:sldMk cId="2815628380" sldId="306"/>
            <ac:spMk id="11" creationId="{AFE9CE02-86B5-9F03-3682-FE5903A13171}"/>
          </ac:spMkLst>
        </pc:spChg>
        <pc:spChg chg="del">
          <ac:chgData name="Jamie Farrar" userId="811697d4-882e-4a00-b0a3-7842ab0010c1" providerId="ADAL" clId="{F06CF9B4-B1A4-A84F-99B8-337EC4FD3F67}" dt="2024-07-30T13:54:31.721" v="64" actId="478"/>
          <ac:spMkLst>
            <pc:docMk/>
            <pc:sldMk cId="2815628380" sldId="306"/>
            <ac:spMk id="12" creationId="{9283A6F2-76F1-00F5-87F1-B2D6F10F8267}"/>
          </ac:spMkLst>
        </pc:spChg>
        <pc:picChg chg="mod">
          <ac:chgData name="Jamie Farrar" userId="811697d4-882e-4a00-b0a3-7842ab0010c1" providerId="ADAL" clId="{F06CF9B4-B1A4-A84F-99B8-337EC4FD3F67}" dt="2024-07-30T13:54:22.519" v="63" actId="14826"/>
          <ac:picMkLst>
            <pc:docMk/>
            <pc:sldMk cId="2815628380" sldId="306"/>
            <ac:picMk id="4" creationId="{77144A1D-82F7-23F3-740A-9134EC2CFA1F}"/>
          </ac:picMkLst>
        </pc:picChg>
      </pc:sldChg>
      <pc:sldChg chg="delSp modSp add mod">
        <pc:chgData name="Jamie Farrar" userId="811697d4-882e-4a00-b0a3-7842ab0010c1" providerId="ADAL" clId="{F06CF9B4-B1A4-A84F-99B8-337EC4FD3F67}" dt="2024-07-30T14:07:14.112" v="199" actId="255"/>
        <pc:sldMkLst>
          <pc:docMk/>
          <pc:sldMk cId="89090330" sldId="307"/>
        </pc:sldMkLst>
        <pc:spChg chg="mod">
          <ac:chgData name="Jamie Farrar" userId="811697d4-882e-4a00-b0a3-7842ab0010c1" providerId="ADAL" clId="{F06CF9B4-B1A4-A84F-99B8-337EC4FD3F67}" dt="2024-07-30T14:07:05.574" v="197" actId="404"/>
          <ac:spMkLst>
            <pc:docMk/>
            <pc:sldMk cId="89090330" sldId="307"/>
            <ac:spMk id="9" creationId="{DE5DA591-6ABB-A958-E53A-C63AEA696393}"/>
          </ac:spMkLst>
        </pc:spChg>
        <pc:spChg chg="mod">
          <ac:chgData name="Jamie Farrar" userId="811697d4-882e-4a00-b0a3-7842ab0010c1" providerId="ADAL" clId="{F06CF9B4-B1A4-A84F-99B8-337EC4FD3F67}" dt="2024-07-30T14:07:08.691" v="198" actId="404"/>
          <ac:spMkLst>
            <pc:docMk/>
            <pc:sldMk cId="89090330" sldId="307"/>
            <ac:spMk id="10" creationId="{2526AD83-2146-28C8-C043-94D4F713755F}"/>
          </ac:spMkLst>
        </pc:spChg>
        <pc:spChg chg="mod">
          <ac:chgData name="Jamie Farrar" userId="811697d4-882e-4a00-b0a3-7842ab0010c1" providerId="ADAL" clId="{F06CF9B4-B1A4-A84F-99B8-337EC4FD3F67}" dt="2024-07-30T14:07:14.112" v="199" actId="255"/>
          <ac:spMkLst>
            <pc:docMk/>
            <pc:sldMk cId="89090330" sldId="307"/>
            <ac:spMk id="11" creationId="{AFE9CE02-86B5-9F03-3682-FE5903A13171}"/>
          </ac:spMkLst>
        </pc:spChg>
        <pc:spChg chg="del">
          <ac:chgData name="Jamie Farrar" userId="811697d4-882e-4a00-b0a3-7842ab0010c1" providerId="ADAL" clId="{F06CF9B4-B1A4-A84F-99B8-337EC4FD3F67}" dt="2024-07-30T14:04:46.654" v="168" actId="478"/>
          <ac:spMkLst>
            <pc:docMk/>
            <pc:sldMk cId="89090330" sldId="307"/>
            <ac:spMk id="12" creationId="{9283A6F2-76F1-00F5-87F1-B2D6F10F8267}"/>
          </ac:spMkLst>
        </pc:spChg>
        <pc:picChg chg="mod">
          <ac:chgData name="Jamie Farrar" userId="811697d4-882e-4a00-b0a3-7842ab0010c1" providerId="ADAL" clId="{F06CF9B4-B1A4-A84F-99B8-337EC4FD3F67}" dt="2024-07-30T13:58:50.114" v="162" actId="14826"/>
          <ac:picMkLst>
            <pc:docMk/>
            <pc:sldMk cId="89090330" sldId="307"/>
            <ac:picMk id="4" creationId="{77144A1D-82F7-23F3-740A-9134EC2CFA1F}"/>
          </ac:picMkLst>
        </pc:picChg>
      </pc:sldChg>
      <pc:sldChg chg="add del">
        <pc:chgData name="Jamie Farrar" userId="811697d4-882e-4a00-b0a3-7842ab0010c1" providerId="ADAL" clId="{F06CF9B4-B1A4-A84F-99B8-337EC4FD3F67}" dt="2024-07-30T16:35:42.769" v="255" actId="2696"/>
        <pc:sldMkLst>
          <pc:docMk/>
          <pc:sldMk cId="1945725825" sldId="308"/>
        </pc:sldMkLst>
      </pc:sldChg>
      <pc:sldChg chg="add">
        <pc:chgData name="Jamie Farrar" userId="811697d4-882e-4a00-b0a3-7842ab0010c1" providerId="ADAL" clId="{F06CF9B4-B1A4-A84F-99B8-337EC4FD3F67}" dt="2024-07-30T15:07:36.750" v="207" actId="2890"/>
        <pc:sldMkLst>
          <pc:docMk/>
          <pc:sldMk cId="1897884534" sldId="309"/>
        </pc:sldMkLst>
      </pc:sldChg>
      <pc:sldChg chg="addSp delSp modSp add mod ord">
        <pc:chgData name="Jamie Farrar" userId="811697d4-882e-4a00-b0a3-7842ab0010c1" providerId="ADAL" clId="{F06CF9B4-B1A4-A84F-99B8-337EC4FD3F67}" dt="2024-07-30T18:25:47.081" v="312" actId="1038"/>
        <pc:sldMkLst>
          <pc:docMk/>
          <pc:sldMk cId="422626386" sldId="310"/>
        </pc:sldMkLst>
        <pc:spChg chg="mod">
          <ac:chgData name="Jamie Farrar" userId="811697d4-882e-4a00-b0a3-7842ab0010c1" providerId="ADAL" clId="{F06CF9B4-B1A4-A84F-99B8-337EC4FD3F67}" dt="2024-07-30T18:25:47.081" v="312" actId="1038"/>
          <ac:spMkLst>
            <pc:docMk/>
            <pc:sldMk cId="422626386" sldId="310"/>
            <ac:spMk id="18" creationId="{540C1C85-D4F9-5096-34B5-8986CC811F9E}"/>
          </ac:spMkLst>
        </pc:spChg>
        <pc:picChg chg="add del mod">
          <ac:chgData name="Jamie Farrar" userId="811697d4-882e-4a00-b0a3-7842ab0010c1" providerId="ADAL" clId="{F06CF9B4-B1A4-A84F-99B8-337EC4FD3F67}" dt="2024-07-30T17:03:26.110" v="277" actId="478"/>
          <ac:picMkLst>
            <pc:docMk/>
            <pc:sldMk cId="422626386" sldId="310"/>
            <ac:picMk id="3" creationId="{750DC880-22CE-2E96-50AB-C5E7798E4738}"/>
          </ac:picMkLst>
        </pc:picChg>
        <pc:picChg chg="add del mod">
          <ac:chgData name="Jamie Farrar" userId="811697d4-882e-4a00-b0a3-7842ab0010c1" providerId="ADAL" clId="{F06CF9B4-B1A4-A84F-99B8-337EC4FD3F67}" dt="2024-07-30T18:11:23.864" v="281" actId="478"/>
          <ac:picMkLst>
            <pc:docMk/>
            <pc:sldMk cId="422626386" sldId="310"/>
            <ac:picMk id="5" creationId="{6402860F-9EC6-4DB9-3126-6118C46EE287}"/>
          </ac:picMkLst>
        </pc:picChg>
        <pc:picChg chg="add mod">
          <ac:chgData name="Jamie Farrar" userId="811697d4-882e-4a00-b0a3-7842ab0010c1" providerId="ADAL" clId="{F06CF9B4-B1A4-A84F-99B8-337EC4FD3F67}" dt="2024-07-30T18:25:04.244" v="309" actId="14826"/>
          <ac:picMkLst>
            <pc:docMk/>
            <pc:sldMk cId="422626386" sldId="310"/>
            <ac:picMk id="7" creationId="{96B90CC2-B7DD-F491-2013-D98ABD44A3AD}"/>
          </ac:picMkLst>
        </pc:picChg>
        <pc:picChg chg="del">
          <ac:chgData name="Jamie Farrar" userId="811697d4-882e-4a00-b0a3-7842ab0010c1" providerId="ADAL" clId="{F06CF9B4-B1A4-A84F-99B8-337EC4FD3F67}" dt="2024-07-30T17:00:37.348" v="263" actId="478"/>
          <ac:picMkLst>
            <pc:docMk/>
            <pc:sldMk cId="422626386" sldId="310"/>
            <ac:picMk id="16" creationId="{43E3ECDA-898B-C7C8-2E7F-92A7004133C4}"/>
          </ac:picMkLst>
        </pc:picChg>
      </pc:sldChg>
      <pc:sldChg chg="add del">
        <pc:chgData name="Jamie Farrar" userId="811697d4-882e-4a00-b0a3-7842ab0010c1" providerId="ADAL" clId="{F06CF9B4-B1A4-A84F-99B8-337EC4FD3F67}" dt="2024-07-30T18:44:05.046" v="318" actId="2696"/>
        <pc:sldMkLst>
          <pc:docMk/>
          <pc:sldMk cId="2572618122" sldId="311"/>
        </pc:sldMkLst>
      </pc:sldChg>
      <pc:sldChg chg="addSp delSp modSp add mod">
        <pc:chgData name="Jamie Farrar" userId="811697d4-882e-4a00-b0a3-7842ab0010c1" providerId="ADAL" clId="{F06CF9B4-B1A4-A84F-99B8-337EC4FD3F67}" dt="2024-07-30T20:45:51.954" v="777"/>
        <pc:sldMkLst>
          <pc:docMk/>
          <pc:sldMk cId="2594822971" sldId="312"/>
        </pc:sldMkLst>
        <pc:spChg chg="mod">
          <ac:chgData name="Jamie Farrar" userId="811697d4-882e-4a00-b0a3-7842ab0010c1" providerId="ADAL" clId="{F06CF9B4-B1A4-A84F-99B8-337EC4FD3F67}" dt="2024-07-30T18:45:51.773" v="332" actId="207"/>
          <ac:spMkLst>
            <pc:docMk/>
            <pc:sldMk cId="2594822971" sldId="312"/>
            <ac:spMk id="2" creationId="{339F4832-0869-1F78-8599-1F4646A41534}"/>
          </ac:spMkLst>
        </pc:spChg>
        <pc:spChg chg="mod">
          <ac:chgData name="Jamie Farrar" userId="811697d4-882e-4a00-b0a3-7842ab0010c1" providerId="ADAL" clId="{F06CF9B4-B1A4-A84F-99B8-337EC4FD3F67}" dt="2024-07-30T18:44:28.587" v="325" actId="27636"/>
          <ac:spMkLst>
            <pc:docMk/>
            <pc:sldMk cId="2594822971" sldId="312"/>
            <ac:spMk id="3" creationId="{6017BE60-827B-F574-A6D0-7D4B5C69CD4E}"/>
          </ac:spMkLst>
        </pc:spChg>
        <pc:spChg chg="add del mod">
          <ac:chgData name="Jamie Farrar" userId="811697d4-882e-4a00-b0a3-7842ab0010c1" providerId="ADAL" clId="{F06CF9B4-B1A4-A84F-99B8-337EC4FD3F67}" dt="2024-07-30T18:51:54.887" v="373" actId="478"/>
          <ac:spMkLst>
            <pc:docMk/>
            <pc:sldMk cId="2594822971" sldId="312"/>
            <ac:spMk id="5" creationId="{467F8E4D-467B-A3C0-E31E-6D077AE6840D}"/>
          </ac:spMkLst>
        </pc:spChg>
        <pc:spChg chg="mod">
          <ac:chgData name="Jamie Farrar" userId="811697d4-882e-4a00-b0a3-7842ab0010c1" providerId="ADAL" clId="{F06CF9B4-B1A4-A84F-99B8-337EC4FD3F67}" dt="2024-07-30T20:44:33.182" v="746" actId="165"/>
          <ac:spMkLst>
            <pc:docMk/>
            <pc:sldMk cId="2594822971" sldId="312"/>
            <ac:spMk id="7" creationId="{ABC462FC-EC78-F440-23DF-9F141861B7BF}"/>
          </ac:spMkLst>
        </pc:spChg>
        <pc:spChg chg="mod">
          <ac:chgData name="Jamie Farrar" userId="811697d4-882e-4a00-b0a3-7842ab0010c1" providerId="ADAL" clId="{F06CF9B4-B1A4-A84F-99B8-337EC4FD3F67}" dt="2024-07-30T20:44:33.182" v="746" actId="165"/>
          <ac:spMkLst>
            <pc:docMk/>
            <pc:sldMk cId="2594822971" sldId="312"/>
            <ac:spMk id="8" creationId="{310651CC-14E7-D850-B5DC-C1386082C0AC}"/>
          </ac:spMkLst>
        </pc:spChg>
        <pc:spChg chg="mod">
          <ac:chgData name="Jamie Farrar" userId="811697d4-882e-4a00-b0a3-7842ab0010c1" providerId="ADAL" clId="{F06CF9B4-B1A4-A84F-99B8-337EC4FD3F67}" dt="2024-07-30T20:44:33.182" v="746" actId="165"/>
          <ac:spMkLst>
            <pc:docMk/>
            <pc:sldMk cId="2594822971" sldId="312"/>
            <ac:spMk id="9" creationId="{EA20DDDB-E5A9-58C5-29C8-918C23A2F050}"/>
          </ac:spMkLst>
        </pc:spChg>
        <pc:spChg chg="mod">
          <ac:chgData name="Jamie Farrar" userId="811697d4-882e-4a00-b0a3-7842ab0010c1" providerId="ADAL" clId="{F06CF9B4-B1A4-A84F-99B8-337EC4FD3F67}" dt="2024-07-30T20:44:33.182" v="746" actId="165"/>
          <ac:spMkLst>
            <pc:docMk/>
            <pc:sldMk cId="2594822971" sldId="312"/>
            <ac:spMk id="10" creationId="{2D841D79-3898-9391-55A8-D1044DEB0C47}"/>
          </ac:spMkLst>
        </pc:spChg>
        <pc:spChg chg="mod">
          <ac:chgData name="Jamie Farrar" userId="811697d4-882e-4a00-b0a3-7842ab0010c1" providerId="ADAL" clId="{F06CF9B4-B1A4-A84F-99B8-337EC4FD3F67}" dt="2024-07-30T20:44:33.182" v="746" actId="165"/>
          <ac:spMkLst>
            <pc:docMk/>
            <pc:sldMk cId="2594822971" sldId="312"/>
            <ac:spMk id="11" creationId="{17E2D75E-BD5F-9E4D-A271-A229176EBAF5}"/>
          </ac:spMkLst>
        </pc:spChg>
        <pc:spChg chg="mod">
          <ac:chgData name="Jamie Farrar" userId="811697d4-882e-4a00-b0a3-7842ab0010c1" providerId="ADAL" clId="{F06CF9B4-B1A4-A84F-99B8-337EC4FD3F67}" dt="2024-07-30T20:44:33.182" v="746" actId="165"/>
          <ac:spMkLst>
            <pc:docMk/>
            <pc:sldMk cId="2594822971" sldId="312"/>
            <ac:spMk id="12" creationId="{8B153935-2AD6-B720-F389-C38285DE5F1D}"/>
          </ac:spMkLst>
        </pc:spChg>
        <pc:spChg chg="mod">
          <ac:chgData name="Jamie Farrar" userId="811697d4-882e-4a00-b0a3-7842ab0010c1" providerId="ADAL" clId="{F06CF9B4-B1A4-A84F-99B8-337EC4FD3F67}" dt="2024-07-30T18:47:18.490" v="339" actId="14100"/>
          <ac:spMkLst>
            <pc:docMk/>
            <pc:sldMk cId="2594822971" sldId="312"/>
            <ac:spMk id="14" creationId="{CCF292F0-6D23-4583-4A33-55767B39F294}"/>
          </ac:spMkLst>
        </pc:spChg>
        <pc:spChg chg="mod">
          <ac:chgData name="Jamie Farrar" userId="811697d4-882e-4a00-b0a3-7842ab0010c1" providerId="ADAL" clId="{F06CF9B4-B1A4-A84F-99B8-337EC4FD3F67}" dt="2024-07-30T20:44:33.182" v="746" actId="165"/>
          <ac:spMkLst>
            <pc:docMk/>
            <pc:sldMk cId="2594822971" sldId="312"/>
            <ac:spMk id="20" creationId="{4DC4B30B-F95D-A160-99A4-3545DB2DB06C}"/>
          </ac:spMkLst>
        </pc:spChg>
        <pc:spChg chg="mod">
          <ac:chgData name="Jamie Farrar" userId="811697d4-882e-4a00-b0a3-7842ab0010c1" providerId="ADAL" clId="{F06CF9B4-B1A4-A84F-99B8-337EC4FD3F67}" dt="2024-07-30T20:44:33.182" v="746" actId="165"/>
          <ac:spMkLst>
            <pc:docMk/>
            <pc:sldMk cId="2594822971" sldId="312"/>
            <ac:spMk id="21" creationId="{3D6201DD-7104-9C59-2034-7AE68B2E7C50}"/>
          </ac:spMkLst>
        </pc:spChg>
        <pc:spChg chg="mod">
          <ac:chgData name="Jamie Farrar" userId="811697d4-882e-4a00-b0a3-7842ab0010c1" providerId="ADAL" clId="{F06CF9B4-B1A4-A84F-99B8-337EC4FD3F67}" dt="2024-07-30T20:44:33.182" v="746" actId="165"/>
          <ac:spMkLst>
            <pc:docMk/>
            <pc:sldMk cId="2594822971" sldId="312"/>
            <ac:spMk id="22" creationId="{A94715EB-E778-ADD8-0779-6628ACC9B072}"/>
          </ac:spMkLst>
        </pc:spChg>
        <pc:spChg chg="mod">
          <ac:chgData name="Jamie Farrar" userId="811697d4-882e-4a00-b0a3-7842ab0010c1" providerId="ADAL" clId="{F06CF9B4-B1A4-A84F-99B8-337EC4FD3F67}" dt="2024-07-30T20:44:33.182" v="746" actId="165"/>
          <ac:spMkLst>
            <pc:docMk/>
            <pc:sldMk cId="2594822971" sldId="312"/>
            <ac:spMk id="24" creationId="{9C41340B-A8BE-C9E5-3109-0DCEADF56499}"/>
          </ac:spMkLst>
        </pc:spChg>
        <pc:spChg chg="mod">
          <ac:chgData name="Jamie Farrar" userId="811697d4-882e-4a00-b0a3-7842ab0010c1" providerId="ADAL" clId="{F06CF9B4-B1A4-A84F-99B8-337EC4FD3F67}" dt="2024-07-30T20:44:33.182" v="746" actId="165"/>
          <ac:spMkLst>
            <pc:docMk/>
            <pc:sldMk cId="2594822971" sldId="312"/>
            <ac:spMk id="25" creationId="{FA0AB90F-A6A4-9159-90ED-B97A761491A3}"/>
          </ac:spMkLst>
        </pc:spChg>
        <pc:spChg chg="mod">
          <ac:chgData name="Jamie Farrar" userId="811697d4-882e-4a00-b0a3-7842ab0010c1" providerId="ADAL" clId="{F06CF9B4-B1A4-A84F-99B8-337EC4FD3F67}" dt="2024-07-30T20:44:33.182" v="746" actId="165"/>
          <ac:spMkLst>
            <pc:docMk/>
            <pc:sldMk cId="2594822971" sldId="312"/>
            <ac:spMk id="26" creationId="{42E223C3-A87E-6A55-1EBC-BD257630A98F}"/>
          </ac:spMkLst>
        </pc:spChg>
        <pc:spChg chg="del mod">
          <ac:chgData name="Jamie Farrar" userId="811697d4-882e-4a00-b0a3-7842ab0010c1" providerId="ADAL" clId="{F06CF9B4-B1A4-A84F-99B8-337EC4FD3F67}" dt="2024-07-30T18:47:25.674" v="342" actId="478"/>
          <ac:spMkLst>
            <pc:docMk/>
            <pc:sldMk cId="2594822971" sldId="312"/>
            <ac:spMk id="27" creationId="{AB8DEB0F-1095-497D-5793-2E15C2758EA5}"/>
          </ac:spMkLst>
        </pc:spChg>
        <pc:spChg chg="add del mod">
          <ac:chgData name="Jamie Farrar" userId="811697d4-882e-4a00-b0a3-7842ab0010c1" providerId="ADAL" clId="{F06CF9B4-B1A4-A84F-99B8-337EC4FD3F67}" dt="2024-07-30T18:52:02.014" v="377"/>
          <ac:spMkLst>
            <pc:docMk/>
            <pc:sldMk cId="2594822971" sldId="312"/>
            <ac:spMk id="34" creationId="{777180B1-F633-EC25-7E30-07CDD1A4FA2C}"/>
          </ac:spMkLst>
        </pc:spChg>
        <pc:spChg chg="mod">
          <ac:chgData name="Jamie Farrar" userId="811697d4-882e-4a00-b0a3-7842ab0010c1" providerId="ADAL" clId="{F06CF9B4-B1A4-A84F-99B8-337EC4FD3F67}" dt="2024-07-30T20:45:51.954" v="777"/>
          <ac:spMkLst>
            <pc:docMk/>
            <pc:sldMk cId="2594822971" sldId="312"/>
            <ac:spMk id="36" creationId="{39F1A564-2733-3375-F144-0D904A76017F}"/>
          </ac:spMkLst>
        </pc:spChg>
        <pc:spChg chg="mod">
          <ac:chgData name="Jamie Farrar" userId="811697d4-882e-4a00-b0a3-7842ab0010c1" providerId="ADAL" clId="{F06CF9B4-B1A4-A84F-99B8-337EC4FD3F67}" dt="2024-07-30T20:45:51.954" v="777"/>
          <ac:spMkLst>
            <pc:docMk/>
            <pc:sldMk cId="2594822971" sldId="312"/>
            <ac:spMk id="37" creationId="{C7C1F2BE-D11D-9200-1F3B-2A0E1BF7B4FB}"/>
          </ac:spMkLst>
        </pc:spChg>
        <pc:grpChg chg="add del mod">
          <ac:chgData name="Jamie Farrar" userId="811697d4-882e-4a00-b0a3-7842ab0010c1" providerId="ADAL" clId="{F06CF9B4-B1A4-A84F-99B8-337EC4FD3F67}" dt="2024-07-30T20:44:33.182" v="746" actId="165"/>
          <ac:grpSpMkLst>
            <pc:docMk/>
            <pc:sldMk cId="2594822971" sldId="312"/>
            <ac:grpSpMk id="4" creationId="{13A0ACB6-0FA7-9DAD-89A3-795F262E4820}"/>
          </ac:grpSpMkLst>
        </pc:grpChg>
        <pc:grpChg chg="mod">
          <ac:chgData name="Jamie Farrar" userId="811697d4-882e-4a00-b0a3-7842ab0010c1" providerId="ADAL" clId="{F06CF9B4-B1A4-A84F-99B8-337EC4FD3F67}" dt="2024-07-30T20:44:33.182" v="746" actId="165"/>
          <ac:grpSpMkLst>
            <pc:docMk/>
            <pc:sldMk cId="2594822971" sldId="312"/>
            <ac:grpSpMk id="15" creationId="{B4861EB9-6655-A753-8B20-36E4200D6BFA}"/>
          </ac:grpSpMkLst>
        </pc:grpChg>
        <pc:grpChg chg="mod">
          <ac:chgData name="Jamie Farrar" userId="811697d4-882e-4a00-b0a3-7842ab0010c1" providerId="ADAL" clId="{F06CF9B4-B1A4-A84F-99B8-337EC4FD3F67}" dt="2024-07-30T20:44:33.182" v="746" actId="165"/>
          <ac:grpSpMkLst>
            <pc:docMk/>
            <pc:sldMk cId="2594822971" sldId="312"/>
            <ac:grpSpMk id="16" creationId="{FDB2989B-6442-19DF-4DD0-12E9B8F94244}"/>
          </ac:grpSpMkLst>
        </pc:grpChg>
        <pc:grpChg chg="mod">
          <ac:chgData name="Jamie Farrar" userId="811697d4-882e-4a00-b0a3-7842ab0010c1" providerId="ADAL" clId="{F06CF9B4-B1A4-A84F-99B8-337EC4FD3F67}" dt="2024-07-30T20:44:33.182" v="746" actId="165"/>
          <ac:grpSpMkLst>
            <pc:docMk/>
            <pc:sldMk cId="2594822971" sldId="312"/>
            <ac:grpSpMk id="17" creationId="{23F5E424-A7DD-21DC-5830-01832013CFB7}"/>
          </ac:grpSpMkLst>
        </pc:grpChg>
        <pc:grpChg chg="mod topLvl">
          <ac:chgData name="Jamie Farrar" userId="811697d4-882e-4a00-b0a3-7842ab0010c1" providerId="ADAL" clId="{F06CF9B4-B1A4-A84F-99B8-337EC4FD3F67}" dt="2024-07-30T20:44:45.349" v="761" actId="1037"/>
          <ac:grpSpMkLst>
            <pc:docMk/>
            <pc:sldMk cId="2594822971" sldId="312"/>
            <ac:grpSpMk id="28" creationId="{E9F2A914-ABA4-5241-A926-DFA0C465003A}"/>
          </ac:grpSpMkLst>
        </pc:grpChg>
        <pc:grpChg chg="mod topLvl">
          <ac:chgData name="Jamie Farrar" userId="811697d4-882e-4a00-b0a3-7842ab0010c1" providerId="ADAL" clId="{F06CF9B4-B1A4-A84F-99B8-337EC4FD3F67}" dt="2024-07-30T20:44:33.182" v="746" actId="165"/>
          <ac:grpSpMkLst>
            <pc:docMk/>
            <pc:sldMk cId="2594822971" sldId="312"/>
            <ac:grpSpMk id="29" creationId="{E61CF5DA-05B6-AF69-CD20-B5E23106CC3C}"/>
          </ac:grpSpMkLst>
        </pc:grpChg>
        <pc:grpChg chg="mod topLvl">
          <ac:chgData name="Jamie Farrar" userId="811697d4-882e-4a00-b0a3-7842ab0010c1" providerId="ADAL" clId="{F06CF9B4-B1A4-A84F-99B8-337EC4FD3F67}" dt="2024-07-30T20:44:53.719" v="776" actId="1038"/>
          <ac:grpSpMkLst>
            <pc:docMk/>
            <pc:sldMk cId="2594822971" sldId="312"/>
            <ac:grpSpMk id="30" creationId="{7648650B-B417-5B78-6E2D-85F2A6494A04}"/>
          </ac:grpSpMkLst>
        </pc:grpChg>
        <pc:grpChg chg="del">
          <ac:chgData name="Jamie Farrar" userId="811697d4-882e-4a00-b0a3-7842ab0010c1" providerId="ADAL" clId="{F06CF9B4-B1A4-A84F-99B8-337EC4FD3F67}" dt="2024-07-30T18:47:22.614" v="340" actId="478"/>
          <ac:grpSpMkLst>
            <pc:docMk/>
            <pc:sldMk cId="2594822971" sldId="312"/>
            <ac:grpSpMk id="31" creationId="{8493F57C-8CA5-BBAF-FF2B-D201E0367C8B}"/>
          </ac:grpSpMkLst>
        </pc:grpChg>
        <pc:grpChg chg="add mod">
          <ac:chgData name="Jamie Farrar" userId="811697d4-882e-4a00-b0a3-7842ab0010c1" providerId="ADAL" clId="{F06CF9B4-B1A4-A84F-99B8-337EC4FD3F67}" dt="2024-07-30T20:45:51.954" v="777"/>
          <ac:grpSpMkLst>
            <pc:docMk/>
            <pc:sldMk cId="2594822971" sldId="312"/>
            <ac:grpSpMk id="35" creationId="{CEAF2AFD-24AE-4C66-0D21-29A2C4B54601}"/>
          </ac:grpSpMkLst>
        </pc:grpChg>
        <pc:picChg chg="del">
          <ac:chgData name="Jamie Farrar" userId="811697d4-882e-4a00-b0a3-7842ab0010c1" providerId="ADAL" clId="{F06CF9B4-B1A4-A84F-99B8-337EC4FD3F67}" dt="2024-07-30T18:46:26.365" v="333" actId="478"/>
          <ac:picMkLst>
            <pc:docMk/>
            <pc:sldMk cId="2594822971" sldId="312"/>
            <ac:picMk id="6" creationId="{9398A6DB-B32D-CFE0-9645-B4689FE37265}"/>
          </ac:picMkLst>
        </pc:picChg>
        <pc:picChg chg="del">
          <ac:chgData name="Jamie Farrar" userId="811697d4-882e-4a00-b0a3-7842ab0010c1" providerId="ADAL" clId="{F06CF9B4-B1A4-A84F-99B8-337EC4FD3F67}" dt="2024-07-30T18:46:26.365" v="333" actId="478"/>
          <ac:picMkLst>
            <pc:docMk/>
            <pc:sldMk cId="2594822971" sldId="312"/>
            <ac:picMk id="19" creationId="{03ED5A38-C0C0-8D9C-2D30-1A40A78790E0}"/>
          </ac:picMkLst>
        </pc:picChg>
        <pc:picChg chg="del">
          <ac:chgData name="Jamie Farrar" userId="811697d4-882e-4a00-b0a3-7842ab0010c1" providerId="ADAL" clId="{F06CF9B4-B1A4-A84F-99B8-337EC4FD3F67}" dt="2024-07-30T18:46:26.365" v="333" actId="478"/>
          <ac:picMkLst>
            <pc:docMk/>
            <pc:sldMk cId="2594822971" sldId="312"/>
            <ac:picMk id="32" creationId="{9FF2159D-4A8E-965D-90FF-31EDC6C12A83}"/>
          </ac:picMkLst>
        </pc:picChg>
        <pc:picChg chg="del">
          <ac:chgData name="Jamie Farrar" userId="811697d4-882e-4a00-b0a3-7842ab0010c1" providerId="ADAL" clId="{F06CF9B4-B1A4-A84F-99B8-337EC4FD3F67}" dt="2024-07-30T18:46:26.365" v="333" actId="478"/>
          <ac:picMkLst>
            <pc:docMk/>
            <pc:sldMk cId="2594822971" sldId="312"/>
            <ac:picMk id="33" creationId="{E4E03682-AE4E-1508-8E09-25CD135D7142}"/>
          </ac:picMkLst>
        </pc:picChg>
      </pc:sldChg>
      <pc:sldChg chg="addSp delSp modSp add mod">
        <pc:chgData name="Jamie Farrar" userId="811697d4-882e-4a00-b0a3-7842ab0010c1" providerId="ADAL" clId="{F06CF9B4-B1A4-A84F-99B8-337EC4FD3F67}" dt="2024-08-07T15:07:29.791" v="867" actId="1037"/>
        <pc:sldMkLst>
          <pc:docMk/>
          <pc:sldMk cId="3347305160" sldId="313"/>
        </pc:sldMkLst>
        <pc:spChg chg="mod">
          <ac:chgData name="Jamie Farrar" userId="811697d4-882e-4a00-b0a3-7842ab0010c1" providerId="ADAL" clId="{F06CF9B4-B1A4-A84F-99B8-337EC4FD3F67}" dt="2024-07-30T20:29:03.696" v="524" actId="207"/>
          <ac:spMkLst>
            <pc:docMk/>
            <pc:sldMk cId="3347305160" sldId="313"/>
            <ac:spMk id="2" creationId="{339F4832-0869-1F78-8599-1F4646A41534}"/>
          </ac:spMkLst>
        </pc:spChg>
        <pc:spChg chg="add mod">
          <ac:chgData name="Jamie Farrar" userId="811697d4-882e-4a00-b0a3-7842ab0010c1" providerId="ADAL" clId="{F06CF9B4-B1A4-A84F-99B8-337EC4FD3F67}" dt="2024-08-07T15:07:18.588" v="858" actId="1037"/>
          <ac:spMkLst>
            <pc:docMk/>
            <pc:sldMk cId="3347305160" sldId="313"/>
            <ac:spMk id="13" creationId="{FC1021DA-6E91-C594-8904-EFFC2A817209}"/>
          </ac:spMkLst>
        </pc:spChg>
        <pc:spChg chg="mod">
          <ac:chgData name="Jamie Farrar" userId="811697d4-882e-4a00-b0a3-7842ab0010c1" providerId="ADAL" clId="{F06CF9B4-B1A4-A84F-99B8-337EC4FD3F67}" dt="2024-08-07T15:07:22.456" v="861" actId="1037"/>
          <ac:spMkLst>
            <pc:docMk/>
            <pc:sldMk cId="3347305160" sldId="313"/>
            <ac:spMk id="27" creationId="{B9E50A55-6D65-45A7-9157-CF8C3CFE9ADB}"/>
          </ac:spMkLst>
        </pc:spChg>
        <pc:spChg chg="mod">
          <ac:chgData name="Jamie Farrar" userId="811697d4-882e-4a00-b0a3-7842ab0010c1" providerId="ADAL" clId="{F06CF9B4-B1A4-A84F-99B8-337EC4FD3F67}" dt="2024-08-07T15:07:26.392" v="864" actId="1037"/>
          <ac:spMkLst>
            <pc:docMk/>
            <pc:sldMk cId="3347305160" sldId="313"/>
            <ac:spMk id="33" creationId="{3530CC6D-A988-AACE-DB21-F561CEC9CD08}"/>
          </ac:spMkLst>
        </pc:spChg>
        <pc:spChg chg="mod">
          <ac:chgData name="Jamie Farrar" userId="811697d4-882e-4a00-b0a3-7842ab0010c1" providerId="ADAL" clId="{F06CF9B4-B1A4-A84F-99B8-337EC4FD3F67}" dt="2024-08-07T15:07:29.791" v="867" actId="1037"/>
          <ac:spMkLst>
            <pc:docMk/>
            <pc:sldMk cId="3347305160" sldId="313"/>
            <ac:spMk id="36" creationId="{0E7ECD7E-2487-C61B-D3BC-080E9429359A}"/>
          </ac:spMkLst>
        </pc:spChg>
        <pc:spChg chg="add mod">
          <ac:chgData name="Jamie Farrar" userId="811697d4-882e-4a00-b0a3-7842ab0010c1" providerId="ADAL" clId="{F06CF9B4-B1A4-A84F-99B8-337EC4FD3F67}" dt="2024-07-30T20:36:23.550" v="732" actId="1038"/>
          <ac:spMkLst>
            <pc:docMk/>
            <pc:sldMk cId="3347305160" sldId="313"/>
            <ac:spMk id="39" creationId="{56AC7DAD-5EE6-A60D-073C-C80C16EB70AC}"/>
          </ac:spMkLst>
        </pc:spChg>
        <pc:spChg chg="add mod">
          <ac:chgData name="Jamie Farrar" userId="811697d4-882e-4a00-b0a3-7842ab0010c1" providerId="ADAL" clId="{F06CF9B4-B1A4-A84F-99B8-337EC4FD3F67}" dt="2024-07-30T20:36:23.550" v="732" actId="1038"/>
          <ac:spMkLst>
            <pc:docMk/>
            <pc:sldMk cId="3347305160" sldId="313"/>
            <ac:spMk id="40" creationId="{55D2DB13-274D-005C-4FFD-EA2289E4D66F}"/>
          </ac:spMkLst>
        </pc:spChg>
        <pc:spChg chg="add mod">
          <ac:chgData name="Jamie Farrar" userId="811697d4-882e-4a00-b0a3-7842ab0010c1" providerId="ADAL" clId="{F06CF9B4-B1A4-A84F-99B8-337EC4FD3F67}" dt="2024-07-30T20:38:17.625" v="738" actId="167"/>
          <ac:spMkLst>
            <pc:docMk/>
            <pc:sldMk cId="3347305160" sldId="313"/>
            <ac:spMk id="41" creationId="{07DFDD96-F566-88C9-E1A0-FBF01F5525E9}"/>
          </ac:spMkLst>
        </pc:spChg>
        <pc:spChg chg="add mod">
          <ac:chgData name="Jamie Farrar" userId="811697d4-882e-4a00-b0a3-7842ab0010c1" providerId="ADAL" clId="{F06CF9B4-B1A4-A84F-99B8-337EC4FD3F67}" dt="2024-07-30T20:38:30.768" v="740" actId="167"/>
          <ac:spMkLst>
            <pc:docMk/>
            <pc:sldMk cId="3347305160" sldId="313"/>
            <ac:spMk id="42" creationId="{07A4EC9E-1072-07C8-89DD-7084EC1A6E29}"/>
          </ac:spMkLst>
        </pc:spChg>
        <pc:spChg chg="mod">
          <ac:chgData name="Jamie Farrar" userId="811697d4-882e-4a00-b0a3-7842ab0010c1" providerId="ADAL" clId="{F06CF9B4-B1A4-A84F-99B8-337EC4FD3F67}" dt="2024-07-30T20:46:00.783" v="778"/>
          <ac:spMkLst>
            <pc:docMk/>
            <pc:sldMk cId="3347305160" sldId="313"/>
            <ac:spMk id="44" creationId="{97A313EB-F811-E2B3-B583-3C0BFBBD4E14}"/>
          </ac:spMkLst>
        </pc:spChg>
        <pc:spChg chg="mod">
          <ac:chgData name="Jamie Farrar" userId="811697d4-882e-4a00-b0a3-7842ab0010c1" providerId="ADAL" clId="{F06CF9B4-B1A4-A84F-99B8-337EC4FD3F67}" dt="2024-07-30T20:46:00.783" v="778"/>
          <ac:spMkLst>
            <pc:docMk/>
            <pc:sldMk cId="3347305160" sldId="313"/>
            <ac:spMk id="45" creationId="{FE7656F6-660E-F2F2-500C-9BB9600F9D36}"/>
          </ac:spMkLst>
        </pc:spChg>
        <pc:grpChg chg="del">
          <ac:chgData name="Jamie Farrar" userId="811697d4-882e-4a00-b0a3-7842ab0010c1" providerId="ADAL" clId="{F06CF9B4-B1A4-A84F-99B8-337EC4FD3F67}" dt="2024-07-30T18:58:26.445" v="399" actId="478"/>
          <ac:grpSpMkLst>
            <pc:docMk/>
            <pc:sldMk cId="3347305160" sldId="313"/>
            <ac:grpSpMk id="4" creationId="{13A0ACB6-0FA7-9DAD-89A3-795F262E4820}"/>
          </ac:grpSpMkLst>
        </pc:grpChg>
        <pc:grpChg chg="add mod">
          <ac:chgData name="Jamie Farrar" userId="811697d4-882e-4a00-b0a3-7842ab0010c1" providerId="ADAL" clId="{F06CF9B4-B1A4-A84F-99B8-337EC4FD3F67}" dt="2024-07-30T20:36:23.550" v="732" actId="1038"/>
          <ac:grpSpMkLst>
            <pc:docMk/>
            <pc:sldMk cId="3347305160" sldId="313"/>
            <ac:grpSpMk id="18" creationId="{6F3EACD5-866A-380D-B2A7-DEE3B88C6A76}"/>
          </ac:grpSpMkLst>
        </pc:grpChg>
        <pc:grpChg chg="add mod">
          <ac:chgData name="Jamie Farrar" userId="811697d4-882e-4a00-b0a3-7842ab0010c1" providerId="ADAL" clId="{F06CF9B4-B1A4-A84F-99B8-337EC4FD3F67}" dt="2024-07-30T20:36:23.550" v="732" actId="1038"/>
          <ac:grpSpMkLst>
            <pc:docMk/>
            <pc:sldMk cId="3347305160" sldId="313"/>
            <ac:grpSpMk id="19" creationId="{1EB17B30-1C6C-E7B1-0EBF-0BBDDFF38EB5}"/>
          </ac:grpSpMkLst>
        </pc:grpChg>
        <pc:grpChg chg="add mod">
          <ac:chgData name="Jamie Farrar" userId="811697d4-882e-4a00-b0a3-7842ab0010c1" providerId="ADAL" clId="{F06CF9B4-B1A4-A84F-99B8-337EC4FD3F67}" dt="2024-07-30T20:36:23.550" v="732" actId="1038"/>
          <ac:grpSpMkLst>
            <pc:docMk/>
            <pc:sldMk cId="3347305160" sldId="313"/>
            <ac:grpSpMk id="31" creationId="{5C001BFF-3698-302B-2CD7-FC73397F4CCB}"/>
          </ac:grpSpMkLst>
        </pc:grpChg>
        <pc:grpChg chg="add mod">
          <ac:chgData name="Jamie Farrar" userId="811697d4-882e-4a00-b0a3-7842ab0010c1" providerId="ADAL" clId="{F06CF9B4-B1A4-A84F-99B8-337EC4FD3F67}" dt="2024-07-30T20:36:23.550" v="732" actId="1038"/>
          <ac:grpSpMkLst>
            <pc:docMk/>
            <pc:sldMk cId="3347305160" sldId="313"/>
            <ac:grpSpMk id="34" creationId="{105EDC56-1CDA-7CA9-978D-D4274CBB3CAA}"/>
          </ac:grpSpMkLst>
        </pc:grpChg>
        <pc:grpChg chg="add mod">
          <ac:chgData name="Jamie Farrar" userId="811697d4-882e-4a00-b0a3-7842ab0010c1" providerId="ADAL" clId="{F06CF9B4-B1A4-A84F-99B8-337EC4FD3F67}" dt="2024-07-30T20:46:00.783" v="778"/>
          <ac:grpSpMkLst>
            <pc:docMk/>
            <pc:sldMk cId="3347305160" sldId="313"/>
            <ac:grpSpMk id="43" creationId="{96A76936-F0EC-6E33-E7A8-2740B27AA727}"/>
          </ac:grpSpMkLst>
        </pc:grpChg>
        <pc:cxnChg chg="add mod">
          <ac:chgData name="Jamie Farrar" userId="811697d4-882e-4a00-b0a3-7842ab0010c1" providerId="ADAL" clId="{F06CF9B4-B1A4-A84F-99B8-337EC4FD3F67}" dt="2024-07-30T20:37:52.575" v="734" actId="1582"/>
          <ac:cxnSpMkLst>
            <pc:docMk/>
            <pc:sldMk cId="3347305160" sldId="313"/>
            <ac:cxnSpMk id="6" creationId="{0AC70BB0-8A81-3A98-372E-FFA78A4B154A}"/>
          </ac:cxnSpMkLst>
        </pc:cxnChg>
        <pc:cxnChg chg="mod">
          <ac:chgData name="Jamie Farrar" userId="811697d4-882e-4a00-b0a3-7842ab0010c1" providerId="ADAL" clId="{F06CF9B4-B1A4-A84F-99B8-337EC4FD3F67}" dt="2024-07-30T20:38:05.609" v="737" actId="1582"/>
          <ac:cxnSpMkLst>
            <pc:docMk/>
            <pc:sldMk cId="3347305160" sldId="313"/>
            <ac:cxnSpMk id="23" creationId="{9719F0D9-6C22-397A-C464-284E02743EAB}"/>
          </ac:cxnSpMkLst>
        </pc:cxnChg>
        <pc:cxnChg chg="mod">
          <ac:chgData name="Jamie Farrar" userId="811697d4-882e-4a00-b0a3-7842ab0010c1" providerId="ADAL" clId="{F06CF9B4-B1A4-A84F-99B8-337EC4FD3F67}" dt="2024-07-30T20:38:25.423" v="739" actId="1582"/>
          <ac:cxnSpMkLst>
            <pc:docMk/>
            <pc:sldMk cId="3347305160" sldId="313"/>
            <ac:cxnSpMk id="32" creationId="{2C5CB749-F027-149E-302A-A102F24FA5C5}"/>
          </ac:cxnSpMkLst>
        </pc:cxnChg>
        <pc:cxnChg chg="mod">
          <ac:chgData name="Jamie Farrar" userId="811697d4-882e-4a00-b0a3-7842ab0010c1" providerId="ADAL" clId="{F06CF9B4-B1A4-A84F-99B8-337EC4FD3F67}" dt="2024-07-30T20:38:39.026" v="741" actId="1582"/>
          <ac:cxnSpMkLst>
            <pc:docMk/>
            <pc:sldMk cId="3347305160" sldId="313"/>
            <ac:cxnSpMk id="35" creationId="{7BE96947-2A04-0E9E-36C4-B5D939FC8BB0}"/>
          </ac:cxnSpMkLst>
        </pc:cxnChg>
      </pc:sldChg>
      <pc:sldChg chg="addSp delSp modSp add mod">
        <pc:chgData name="Jamie Farrar" userId="811697d4-882e-4a00-b0a3-7842ab0010c1" providerId="ADAL" clId="{F06CF9B4-B1A4-A84F-99B8-337EC4FD3F67}" dt="2024-07-31T14:30:06.129" v="835" actId="478"/>
        <pc:sldMkLst>
          <pc:docMk/>
          <pc:sldMk cId="1383814618" sldId="314"/>
        </pc:sldMkLst>
        <pc:spChg chg="mod">
          <ac:chgData name="Jamie Farrar" userId="811697d4-882e-4a00-b0a3-7842ab0010c1" providerId="ADAL" clId="{F06CF9B4-B1A4-A84F-99B8-337EC4FD3F67}" dt="2024-07-31T14:29:03.453" v="822" actId="1076"/>
          <ac:spMkLst>
            <pc:docMk/>
            <pc:sldMk cId="1383814618" sldId="314"/>
            <ac:spMk id="2" creationId="{339F4832-0869-1F78-8599-1F4646A41534}"/>
          </ac:spMkLst>
        </pc:spChg>
        <pc:spChg chg="mod">
          <ac:chgData name="Jamie Farrar" userId="811697d4-882e-4a00-b0a3-7842ab0010c1" providerId="ADAL" clId="{F06CF9B4-B1A4-A84F-99B8-337EC4FD3F67}" dt="2024-07-31T14:29:44.458" v="825"/>
          <ac:spMkLst>
            <pc:docMk/>
            <pc:sldMk cId="1383814618" sldId="314"/>
            <ac:spMk id="8" creationId="{E9A06274-BF04-4DAF-FC1F-4CD0A0EFEA12}"/>
          </ac:spMkLst>
        </pc:spChg>
        <pc:spChg chg="mod">
          <ac:chgData name="Jamie Farrar" userId="811697d4-882e-4a00-b0a3-7842ab0010c1" providerId="ADAL" clId="{F06CF9B4-B1A4-A84F-99B8-337EC4FD3F67}" dt="2024-07-31T14:29:44.458" v="825"/>
          <ac:spMkLst>
            <pc:docMk/>
            <pc:sldMk cId="1383814618" sldId="314"/>
            <ac:spMk id="9" creationId="{11B66073-D39E-1262-9E14-5C007F9F6807}"/>
          </ac:spMkLst>
        </pc:spChg>
        <pc:spChg chg="mod">
          <ac:chgData name="Jamie Farrar" userId="811697d4-882e-4a00-b0a3-7842ab0010c1" providerId="ADAL" clId="{F06CF9B4-B1A4-A84F-99B8-337EC4FD3F67}" dt="2024-07-31T14:29:44.458" v="825"/>
          <ac:spMkLst>
            <pc:docMk/>
            <pc:sldMk cId="1383814618" sldId="314"/>
            <ac:spMk id="11" creationId="{1B2C294F-4A64-99F9-15D6-2354643D9B5C}"/>
          </ac:spMkLst>
        </pc:spChg>
        <pc:spChg chg="mod">
          <ac:chgData name="Jamie Farrar" userId="811697d4-882e-4a00-b0a3-7842ab0010c1" providerId="ADAL" clId="{F06CF9B4-B1A4-A84F-99B8-337EC4FD3F67}" dt="2024-07-31T14:29:44.458" v="825"/>
          <ac:spMkLst>
            <pc:docMk/>
            <pc:sldMk cId="1383814618" sldId="314"/>
            <ac:spMk id="12" creationId="{FD98A4B3-66E0-5640-C6FC-17863B45FFF9}"/>
          </ac:spMkLst>
        </pc:spChg>
        <pc:spChg chg="mod">
          <ac:chgData name="Jamie Farrar" userId="811697d4-882e-4a00-b0a3-7842ab0010c1" providerId="ADAL" clId="{F06CF9B4-B1A4-A84F-99B8-337EC4FD3F67}" dt="2024-07-30T20:47:03.061" v="786" actId="20577"/>
          <ac:spMkLst>
            <pc:docMk/>
            <pc:sldMk cId="1383814618" sldId="314"/>
            <ac:spMk id="13" creationId="{FC1021DA-6E91-C594-8904-EFFC2A817209}"/>
          </ac:spMkLst>
        </pc:spChg>
        <pc:spChg chg="mod">
          <ac:chgData name="Jamie Farrar" userId="811697d4-882e-4a00-b0a3-7842ab0010c1" providerId="ADAL" clId="{F06CF9B4-B1A4-A84F-99B8-337EC4FD3F67}" dt="2024-07-31T14:29:56.381" v="827"/>
          <ac:spMkLst>
            <pc:docMk/>
            <pc:sldMk cId="1383814618" sldId="314"/>
            <ac:spMk id="15" creationId="{2399958B-0946-0059-E557-17165F5A0BAA}"/>
          </ac:spMkLst>
        </pc:spChg>
        <pc:spChg chg="mod">
          <ac:chgData name="Jamie Farrar" userId="811697d4-882e-4a00-b0a3-7842ab0010c1" providerId="ADAL" clId="{F06CF9B4-B1A4-A84F-99B8-337EC4FD3F67}" dt="2024-07-31T14:29:56.381" v="827"/>
          <ac:spMkLst>
            <pc:docMk/>
            <pc:sldMk cId="1383814618" sldId="314"/>
            <ac:spMk id="16" creationId="{5B2ED9E7-5D12-5B19-1BF1-2B0290548BA4}"/>
          </ac:spMkLst>
        </pc:spChg>
        <pc:spChg chg="del topLvl">
          <ac:chgData name="Jamie Farrar" userId="811697d4-882e-4a00-b0a3-7842ab0010c1" providerId="ADAL" clId="{F06CF9B4-B1A4-A84F-99B8-337EC4FD3F67}" dt="2024-07-30T20:47:11.743" v="793" actId="478"/>
          <ac:spMkLst>
            <pc:docMk/>
            <pc:sldMk cId="1383814618" sldId="314"/>
            <ac:spMk id="36" creationId="{0E7ECD7E-2487-C61B-D3BC-080E9429359A}"/>
          </ac:spMkLst>
        </pc:spChg>
        <pc:spChg chg="del">
          <ac:chgData name="Jamie Farrar" userId="811697d4-882e-4a00-b0a3-7842ab0010c1" providerId="ADAL" clId="{F06CF9B4-B1A4-A84F-99B8-337EC4FD3F67}" dt="2024-07-30T20:47:05.869" v="788" actId="478"/>
          <ac:spMkLst>
            <pc:docMk/>
            <pc:sldMk cId="1383814618" sldId="314"/>
            <ac:spMk id="39" creationId="{56AC7DAD-5EE6-A60D-073C-C80C16EB70AC}"/>
          </ac:spMkLst>
        </pc:spChg>
        <pc:spChg chg="del">
          <ac:chgData name="Jamie Farrar" userId="811697d4-882e-4a00-b0a3-7842ab0010c1" providerId="ADAL" clId="{F06CF9B4-B1A4-A84F-99B8-337EC4FD3F67}" dt="2024-07-30T20:47:07.932" v="790" actId="478"/>
          <ac:spMkLst>
            <pc:docMk/>
            <pc:sldMk cId="1383814618" sldId="314"/>
            <ac:spMk id="40" creationId="{55D2DB13-274D-005C-4FFD-EA2289E4D66F}"/>
          </ac:spMkLst>
        </pc:spChg>
        <pc:spChg chg="del">
          <ac:chgData name="Jamie Farrar" userId="811697d4-882e-4a00-b0a3-7842ab0010c1" providerId="ADAL" clId="{F06CF9B4-B1A4-A84F-99B8-337EC4FD3F67}" dt="2024-07-30T20:47:09.669" v="792" actId="478"/>
          <ac:spMkLst>
            <pc:docMk/>
            <pc:sldMk cId="1383814618" sldId="314"/>
            <ac:spMk id="41" creationId="{07DFDD96-F566-88C9-E1A0-FBF01F5525E9}"/>
          </ac:spMkLst>
        </pc:spChg>
        <pc:spChg chg="del">
          <ac:chgData name="Jamie Farrar" userId="811697d4-882e-4a00-b0a3-7842ab0010c1" providerId="ADAL" clId="{F06CF9B4-B1A4-A84F-99B8-337EC4FD3F67}" dt="2024-07-30T20:47:12.974" v="794" actId="478"/>
          <ac:spMkLst>
            <pc:docMk/>
            <pc:sldMk cId="1383814618" sldId="314"/>
            <ac:spMk id="42" creationId="{07A4EC9E-1072-07C8-89DD-7084EC1A6E29}"/>
          </ac:spMkLst>
        </pc:spChg>
        <pc:grpChg chg="add mod">
          <ac:chgData name="Jamie Farrar" userId="811697d4-882e-4a00-b0a3-7842ab0010c1" providerId="ADAL" clId="{F06CF9B4-B1A4-A84F-99B8-337EC4FD3F67}" dt="2024-07-31T14:30:02.169" v="834" actId="1038"/>
          <ac:grpSpMkLst>
            <pc:docMk/>
            <pc:sldMk cId="1383814618" sldId="314"/>
            <ac:grpSpMk id="7" creationId="{CF2A3842-02CD-E19C-F95E-99FAD2CC2AFD}"/>
          </ac:grpSpMkLst>
        </pc:grpChg>
        <pc:grpChg chg="add mod">
          <ac:chgData name="Jamie Farrar" userId="811697d4-882e-4a00-b0a3-7842ab0010c1" providerId="ADAL" clId="{F06CF9B4-B1A4-A84F-99B8-337EC4FD3F67}" dt="2024-07-31T14:30:02.169" v="834" actId="1038"/>
          <ac:grpSpMkLst>
            <pc:docMk/>
            <pc:sldMk cId="1383814618" sldId="314"/>
            <ac:grpSpMk id="10" creationId="{C48C3576-4F29-99A6-47AF-EB6B16F1CA5C}"/>
          </ac:grpSpMkLst>
        </pc:grpChg>
        <pc:grpChg chg="add del mod">
          <ac:chgData name="Jamie Farrar" userId="811697d4-882e-4a00-b0a3-7842ab0010c1" providerId="ADAL" clId="{F06CF9B4-B1A4-A84F-99B8-337EC4FD3F67}" dt="2024-07-31T14:30:06.129" v="835" actId="478"/>
          <ac:grpSpMkLst>
            <pc:docMk/>
            <pc:sldMk cId="1383814618" sldId="314"/>
            <ac:grpSpMk id="14" creationId="{E99670E4-386D-A90E-512B-5200C1744940}"/>
          </ac:grpSpMkLst>
        </pc:grpChg>
        <pc:grpChg chg="del">
          <ac:chgData name="Jamie Farrar" userId="811697d4-882e-4a00-b0a3-7842ab0010c1" providerId="ADAL" clId="{F06CF9B4-B1A4-A84F-99B8-337EC4FD3F67}" dt="2024-07-30T20:47:04.383" v="787" actId="478"/>
          <ac:grpSpMkLst>
            <pc:docMk/>
            <pc:sldMk cId="1383814618" sldId="314"/>
            <ac:grpSpMk id="18" creationId="{6F3EACD5-866A-380D-B2A7-DEE3B88C6A76}"/>
          </ac:grpSpMkLst>
        </pc:grpChg>
        <pc:grpChg chg="del">
          <ac:chgData name="Jamie Farrar" userId="811697d4-882e-4a00-b0a3-7842ab0010c1" providerId="ADAL" clId="{F06CF9B4-B1A4-A84F-99B8-337EC4FD3F67}" dt="2024-07-30T20:47:07.209" v="789" actId="478"/>
          <ac:grpSpMkLst>
            <pc:docMk/>
            <pc:sldMk cId="1383814618" sldId="314"/>
            <ac:grpSpMk id="19" creationId="{1EB17B30-1C6C-E7B1-0EBF-0BBDDFF38EB5}"/>
          </ac:grpSpMkLst>
        </pc:grpChg>
        <pc:grpChg chg="del">
          <ac:chgData name="Jamie Farrar" userId="811697d4-882e-4a00-b0a3-7842ab0010c1" providerId="ADAL" clId="{F06CF9B4-B1A4-A84F-99B8-337EC4FD3F67}" dt="2024-07-30T20:47:09.219" v="791" actId="478"/>
          <ac:grpSpMkLst>
            <pc:docMk/>
            <pc:sldMk cId="1383814618" sldId="314"/>
            <ac:grpSpMk id="31" creationId="{5C001BFF-3698-302B-2CD7-FC73397F4CCB}"/>
          </ac:grpSpMkLst>
        </pc:grpChg>
        <pc:grpChg chg="del">
          <ac:chgData name="Jamie Farrar" userId="811697d4-882e-4a00-b0a3-7842ab0010c1" providerId="ADAL" clId="{F06CF9B4-B1A4-A84F-99B8-337EC4FD3F67}" dt="2024-07-30T20:47:11.743" v="793" actId="478"/>
          <ac:grpSpMkLst>
            <pc:docMk/>
            <pc:sldMk cId="1383814618" sldId="314"/>
            <ac:grpSpMk id="34" creationId="{105EDC56-1CDA-7CA9-978D-D4274CBB3CAA}"/>
          </ac:grpSpMkLst>
        </pc:grpChg>
        <pc:grpChg chg="del">
          <ac:chgData name="Jamie Farrar" userId="811697d4-882e-4a00-b0a3-7842ab0010c1" providerId="ADAL" clId="{F06CF9B4-B1A4-A84F-99B8-337EC4FD3F67}" dt="2024-07-30T20:47:16.399" v="796" actId="478"/>
          <ac:grpSpMkLst>
            <pc:docMk/>
            <pc:sldMk cId="1383814618" sldId="314"/>
            <ac:grpSpMk id="43" creationId="{96A76936-F0EC-6E33-E7A8-2740B27AA727}"/>
          </ac:grpSpMkLst>
        </pc:grpChg>
        <pc:picChg chg="add mod">
          <ac:chgData name="Jamie Farrar" userId="811697d4-882e-4a00-b0a3-7842ab0010c1" providerId="ADAL" clId="{F06CF9B4-B1A4-A84F-99B8-337EC4FD3F67}" dt="2024-07-31T14:29:09.121" v="824" actId="1076"/>
          <ac:picMkLst>
            <pc:docMk/>
            <pc:sldMk cId="1383814618" sldId="314"/>
            <ac:picMk id="5" creationId="{1B83E5C3-DA95-6739-C388-153B8ADAFEE3}"/>
          </ac:picMkLst>
        </pc:picChg>
        <pc:cxnChg chg="del topLvl">
          <ac:chgData name="Jamie Farrar" userId="811697d4-882e-4a00-b0a3-7842ab0010c1" providerId="ADAL" clId="{F06CF9B4-B1A4-A84F-99B8-337EC4FD3F67}" dt="2024-07-30T20:47:13.567" v="795" actId="478"/>
          <ac:cxnSpMkLst>
            <pc:docMk/>
            <pc:sldMk cId="1383814618" sldId="314"/>
            <ac:cxnSpMk id="35" creationId="{7BE96947-2A04-0E9E-36C4-B5D939FC8BB0}"/>
          </ac:cxnSpMkLst>
        </pc:cxnChg>
      </pc:sldChg>
      <pc:sldChg chg="delSp modSp add mod modClrScheme chgLayout">
        <pc:chgData name="Jamie Farrar" userId="811697d4-882e-4a00-b0a3-7842ab0010c1" providerId="ADAL" clId="{F06CF9B4-B1A4-A84F-99B8-337EC4FD3F67}" dt="2024-07-31T15:21:10.253" v="854" actId="478"/>
        <pc:sldMkLst>
          <pc:docMk/>
          <pc:sldMk cId="2184087968" sldId="315"/>
        </pc:sldMkLst>
        <pc:spChg chg="mod ord">
          <ac:chgData name="Jamie Farrar" userId="811697d4-882e-4a00-b0a3-7842ab0010c1" providerId="ADAL" clId="{F06CF9B4-B1A4-A84F-99B8-337EC4FD3F67}" dt="2024-07-31T15:07:55.827" v="847" actId="207"/>
          <ac:spMkLst>
            <pc:docMk/>
            <pc:sldMk cId="2184087968" sldId="315"/>
            <ac:spMk id="2" creationId="{A6CA18AF-886A-2C97-5C53-BD8881190A10}"/>
          </ac:spMkLst>
        </pc:spChg>
        <pc:spChg chg="mod ord">
          <ac:chgData name="Jamie Farrar" userId="811697d4-882e-4a00-b0a3-7842ab0010c1" providerId="ADAL" clId="{F06CF9B4-B1A4-A84F-99B8-337EC4FD3F67}" dt="2024-07-31T15:08:23.936" v="850" actId="12788"/>
          <ac:spMkLst>
            <pc:docMk/>
            <pc:sldMk cId="2184087968" sldId="315"/>
            <ac:spMk id="3" creationId="{9D1E970D-092C-4488-8601-E108C5D13A12}"/>
          </ac:spMkLst>
        </pc:spChg>
        <pc:picChg chg="del mod modVis">
          <ac:chgData name="Jamie Farrar" userId="811697d4-882e-4a00-b0a3-7842ab0010c1" providerId="ADAL" clId="{F06CF9B4-B1A4-A84F-99B8-337EC4FD3F67}" dt="2024-07-31T15:21:10.253" v="854" actId="478"/>
          <ac:picMkLst>
            <pc:docMk/>
            <pc:sldMk cId="2184087968" sldId="315"/>
            <ac:picMk id="5" creationId="{E06504E5-2472-87D2-3F9B-4E1B88B3E805}"/>
          </ac:picMkLst>
        </pc:picChg>
      </pc:sldChg>
    </pc:docChg>
  </pc:docChgLst>
  <pc:docChgLst>
    <pc:chgData name="Jamie Farrar" userId="811697d4-882e-4a00-b0a3-7842ab0010c1" providerId="ADAL" clId="{5E4184B4-CF87-B14F-A087-24E6250945B5}"/>
    <pc:docChg chg="undo redo custSel addSld delSld modSld">
      <pc:chgData name="Jamie Farrar" userId="811697d4-882e-4a00-b0a3-7842ab0010c1" providerId="ADAL" clId="{5E4184B4-CF87-B14F-A087-24E6250945B5}" dt="2024-07-08T18:18:28.888" v="356" actId="2696"/>
      <pc:docMkLst>
        <pc:docMk/>
      </pc:docMkLst>
      <pc:sldChg chg="modSp mod">
        <pc:chgData name="Jamie Farrar" userId="811697d4-882e-4a00-b0a3-7842ab0010c1" providerId="ADAL" clId="{5E4184B4-CF87-B14F-A087-24E6250945B5}" dt="2024-07-08T14:51:28.099" v="28" actId="20577"/>
        <pc:sldMkLst>
          <pc:docMk/>
          <pc:sldMk cId="1205660657" sldId="292"/>
        </pc:sldMkLst>
        <pc:spChg chg="mod">
          <ac:chgData name="Jamie Farrar" userId="811697d4-882e-4a00-b0a3-7842ab0010c1" providerId="ADAL" clId="{5E4184B4-CF87-B14F-A087-24E6250945B5}" dt="2024-07-08T14:51:28.099" v="28" actId="20577"/>
          <ac:spMkLst>
            <pc:docMk/>
            <pc:sldMk cId="1205660657" sldId="292"/>
            <ac:spMk id="3" creationId="{9D1E970D-092C-4488-8601-E108C5D13A12}"/>
          </ac:spMkLst>
        </pc:spChg>
      </pc:sldChg>
      <pc:sldChg chg="del">
        <pc:chgData name="Jamie Farrar" userId="811697d4-882e-4a00-b0a3-7842ab0010c1" providerId="ADAL" clId="{5E4184B4-CF87-B14F-A087-24E6250945B5}" dt="2024-07-08T18:11:43.389" v="327" actId="2696"/>
        <pc:sldMkLst>
          <pc:docMk/>
          <pc:sldMk cId="3493323367" sldId="293"/>
        </pc:sldMkLst>
      </pc:sldChg>
      <pc:sldChg chg="del">
        <pc:chgData name="Jamie Farrar" userId="811697d4-882e-4a00-b0a3-7842ab0010c1" providerId="ADAL" clId="{5E4184B4-CF87-B14F-A087-24E6250945B5}" dt="2024-07-08T18:18:28.888" v="356" actId="2696"/>
        <pc:sldMkLst>
          <pc:docMk/>
          <pc:sldMk cId="2311182188" sldId="298"/>
        </pc:sldMkLst>
      </pc:sldChg>
      <pc:sldChg chg="modSp del mod">
        <pc:chgData name="Jamie Farrar" userId="811697d4-882e-4a00-b0a3-7842ab0010c1" providerId="ADAL" clId="{5E4184B4-CF87-B14F-A087-24E6250945B5}" dt="2024-07-08T18:11:46.264" v="328" actId="2696"/>
        <pc:sldMkLst>
          <pc:docMk/>
          <pc:sldMk cId="584658346" sldId="302"/>
        </pc:sldMkLst>
        <pc:spChg chg="mod">
          <ac:chgData name="Jamie Farrar" userId="811697d4-882e-4a00-b0a3-7842ab0010c1" providerId="ADAL" clId="{5E4184B4-CF87-B14F-A087-24E6250945B5}" dt="2024-07-05T15:29:35.173" v="11" actId="20577"/>
          <ac:spMkLst>
            <pc:docMk/>
            <pc:sldMk cId="584658346" sldId="302"/>
            <ac:spMk id="3" creationId="{9D1E970D-092C-4488-8601-E108C5D13A12}"/>
          </ac:spMkLst>
        </pc:spChg>
      </pc:sldChg>
      <pc:sldChg chg="addSp delSp modSp add mod modClrScheme chgLayout">
        <pc:chgData name="Jamie Farrar" userId="811697d4-882e-4a00-b0a3-7842ab0010c1" providerId="ADAL" clId="{5E4184B4-CF87-B14F-A087-24E6250945B5}" dt="2024-07-08T16:39:12.186" v="326" actId="1038"/>
        <pc:sldMkLst>
          <pc:docMk/>
          <pc:sldMk cId="4128110756" sldId="303"/>
        </pc:sldMkLst>
        <pc:spChg chg="del">
          <ac:chgData name="Jamie Farrar" userId="811697d4-882e-4a00-b0a3-7842ab0010c1" providerId="ADAL" clId="{5E4184B4-CF87-B14F-A087-24E6250945B5}" dt="2024-07-05T15:31:03.400" v="21" actId="478"/>
          <ac:spMkLst>
            <pc:docMk/>
            <pc:sldMk cId="4128110756" sldId="303"/>
            <ac:spMk id="2" creationId="{A6CA18AF-886A-2C97-5C53-BD8881190A10}"/>
          </ac:spMkLst>
        </pc:spChg>
        <pc:spChg chg="del mod">
          <ac:chgData name="Jamie Farrar" userId="811697d4-882e-4a00-b0a3-7842ab0010c1" providerId="ADAL" clId="{5E4184B4-CF87-B14F-A087-24E6250945B5}" dt="2024-07-08T16:31:05.469" v="142" actId="478"/>
          <ac:spMkLst>
            <pc:docMk/>
            <pc:sldMk cId="4128110756" sldId="303"/>
            <ac:spMk id="3" creationId="{9D1E970D-092C-4488-8601-E108C5D13A12}"/>
          </ac:spMkLst>
        </pc:spChg>
        <pc:spChg chg="add del mod">
          <ac:chgData name="Jamie Farrar" userId="811697d4-882e-4a00-b0a3-7842ab0010c1" providerId="ADAL" clId="{5E4184B4-CF87-B14F-A087-24E6250945B5}" dt="2024-07-08T14:56:01.678" v="68" actId="478"/>
          <ac:spMkLst>
            <pc:docMk/>
            <pc:sldMk cId="4128110756" sldId="303"/>
            <ac:spMk id="5" creationId="{CED6D974-DB5F-811C-FEB1-AA91EE916ECA}"/>
          </ac:spMkLst>
        </pc:spChg>
        <pc:spChg chg="add del mod">
          <ac:chgData name="Jamie Farrar" userId="811697d4-882e-4a00-b0a3-7842ab0010c1" providerId="ADAL" clId="{5E4184B4-CF87-B14F-A087-24E6250945B5}" dt="2024-07-05T15:31:05.102" v="22" actId="478"/>
          <ac:spMkLst>
            <pc:docMk/>
            <pc:sldMk cId="4128110756" sldId="303"/>
            <ac:spMk id="6" creationId="{D436AC3C-1B66-0AD3-26D1-7DF0DACA3AC5}"/>
          </ac:spMkLst>
        </pc:spChg>
        <pc:spChg chg="add del">
          <ac:chgData name="Jamie Farrar" userId="811697d4-882e-4a00-b0a3-7842ab0010c1" providerId="ADAL" clId="{5E4184B4-CF87-B14F-A087-24E6250945B5}" dt="2024-07-05T15:31:30.257" v="25" actId="478"/>
          <ac:spMkLst>
            <pc:docMk/>
            <pc:sldMk cId="4128110756" sldId="303"/>
            <ac:spMk id="7" creationId="{30AE27A6-13D5-285C-CDA3-075A5775C222}"/>
          </ac:spMkLst>
        </pc:spChg>
        <pc:spChg chg="add del">
          <ac:chgData name="Jamie Farrar" userId="811697d4-882e-4a00-b0a3-7842ab0010c1" providerId="ADAL" clId="{5E4184B4-CF87-B14F-A087-24E6250945B5}" dt="2024-07-08T14:52:06.403" v="29" actId="12084"/>
          <ac:spMkLst>
            <pc:docMk/>
            <pc:sldMk cId="4128110756" sldId="303"/>
            <ac:spMk id="8" creationId="{5691ADCF-0BD2-EF07-B005-318912263823}"/>
          </ac:spMkLst>
        </pc:spChg>
        <pc:spChg chg="add mod">
          <ac:chgData name="Jamie Farrar" userId="811697d4-882e-4a00-b0a3-7842ab0010c1" providerId="ADAL" clId="{5E4184B4-CF87-B14F-A087-24E6250945B5}" dt="2024-07-08T16:38:25.373" v="315" actId="1035"/>
          <ac:spMkLst>
            <pc:docMk/>
            <pc:sldMk cId="4128110756" sldId="303"/>
            <ac:spMk id="9" creationId="{DE5DA591-6ABB-A958-E53A-C63AEA696393}"/>
          </ac:spMkLst>
        </pc:spChg>
        <pc:spChg chg="add mod">
          <ac:chgData name="Jamie Farrar" userId="811697d4-882e-4a00-b0a3-7842ab0010c1" providerId="ADAL" clId="{5E4184B4-CF87-B14F-A087-24E6250945B5}" dt="2024-07-08T16:38:25.373" v="315" actId="1035"/>
          <ac:spMkLst>
            <pc:docMk/>
            <pc:sldMk cId="4128110756" sldId="303"/>
            <ac:spMk id="10" creationId="{2526AD83-2146-28C8-C043-94D4F713755F}"/>
          </ac:spMkLst>
        </pc:spChg>
        <pc:spChg chg="add mod">
          <ac:chgData name="Jamie Farrar" userId="811697d4-882e-4a00-b0a3-7842ab0010c1" providerId="ADAL" clId="{5E4184B4-CF87-B14F-A087-24E6250945B5}" dt="2024-07-08T16:38:25.373" v="315" actId="1035"/>
          <ac:spMkLst>
            <pc:docMk/>
            <pc:sldMk cId="4128110756" sldId="303"/>
            <ac:spMk id="11" creationId="{AFE9CE02-86B5-9F03-3682-FE5903A13171}"/>
          </ac:spMkLst>
        </pc:spChg>
        <pc:spChg chg="add mod">
          <ac:chgData name="Jamie Farrar" userId="811697d4-882e-4a00-b0a3-7842ab0010c1" providerId="ADAL" clId="{5E4184B4-CF87-B14F-A087-24E6250945B5}" dt="2024-07-08T16:38:25.373" v="315" actId="1035"/>
          <ac:spMkLst>
            <pc:docMk/>
            <pc:sldMk cId="4128110756" sldId="303"/>
            <ac:spMk id="12" creationId="{9283A6F2-76F1-00F5-87F1-B2D6F10F8267}"/>
          </ac:spMkLst>
        </pc:spChg>
        <pc:spChg chg="add mod">
          <ac:chgData name="Jamie Farrar" userId="811697d4-882e-4a00-b0a3-7842ab0010c1" providerId="ADAL" clId="{5E4184B4-CF87-B14F-A087-24E6250945B5}" dt="2024-07-08T16:38:56.996" v="319" actId="1037"/>
          <ac:spMkLst>
            <pc:docMk/>
            <pc:sldMk cId="4128110756" sldId="303"/>
            <ac:spMk id="13" creationId="{F3208106-CBF5-CEF9-EE1E-A636C3C2D0D2}"/>
          </ac:spMkLst>
        </pc:spChg>
        <pc:spChg chg="add mod">
          <ac:chgData name="Jamie Farrar" userId="811697d4-882e-4a00-b0a3-7842ab0010c1" providerId="ADAL" clId="{5E4184B4-CF87-B14F-A087-24E6250945B5}" dt="2024-07-08T16:38:25.373" v="315" actId="1035"/>
          <ac:spMkLst>
            <pc:docMk/>
            <pc:sldMk cId="4128110756" sldId="303"/>
            <ac:spMk id="14" creationId="{272E9B39-C949-39FA-AE47-CAC5A5C772C4}"/>
          </ac:spMkLst>
        </pc:spChg>
        <pc:spChg chg="add mod">
          <ac:chgData name="Jamie Farrar" userId="811697d4-882e-4a00-b0a3-7842ab0010c1" providerId="ADAL" clId="{5E4184B4-CF87-B14F-A087-24E6250945B5}" dt="2024-07-08T16:39:12.186" v="326" actId="1038"/>
          <ac:spMkLst>
            <pc:docMk/>
            <pc:sldMk cId="4128110756" sldId="303"/>
            <ac:spMk id="15" creationId="{ECA7D063-6954-1A66-EAA2-ECBD86483029}"/>
          </ac:spMkLst>
        </pc:spChg>
        <pc:spChg chg="add del mod">
          <ac:chgData name="Jamie Farrar" userId="811697d4-882e-4a00-b0a3-7842ab0010c1" providerId="ADAL" clId="{5E4184B4-CF87-B14F-A087-24E6250945B5}" dt="2024-07-08T16:31:07.361" v="143" actId="478"/>
          <ac:spMkLst>
            <pc:docMk/>
            <pc:sldMk cId="4128110756" sldId="303"/>
            <ac:spMk id="17" creationId="{1402A29C-1338-CA18-F7D4-90A159F22EBE}"/>
          </ac:spMkLst>
        </pc:spChg>
        <pc:spChg chg="add mod ord">
          <ac:chgData name="Jamie Farrar" userId="811697d4-882e-4a00-b0a3-7842ab0010c1" providerId="ADAL" clId="{5E4184B4-CF87-B14F-A087-24E6250945B5}" dt="2024-07-08T16:38:14.095" v="304" actId="12788"/>
          <ac:spMkLst>
            <pc:docMk/>
            <pc:sldMk cId="4128110756" sldId="303"/>
            <ac:spMk id="18" creationId="{540C1C85-D4F9-5096-34B5-8986CC811F9E}"/>
          </ac:spMkLst>
        </pc:spChg>
        <pc:spChg chg="add mod">
          <ac:chgData name="Jamie Farrar" userId="811697d4-882e-4a00-b0a3-7842ab0010c1" providerId="ADAL" clId="{5E4184B4-CF87-B14F-A087-24E6250945B5}" dt="2024-07-08T16:36:41.923" v="256"/>
          <ac:spMkLst>
            <pc:docMk/>
            <pc:sldMk cId="4128110756" sldId="303"/>
            <ac:spMk id="19" creationId="{8E119A62-0682-5E23-F1DD-60D79D8A2058}"/>
          </ac:spMkLst>
        </pc:spChg>
        <pc:spChg chg="add del mod">
          <ac:chgData name="Jamie Farrar" userId="811697d4-882e-4a00-b0a3-7842ab0010c1" providerId="ADAL" clId="{5E4184B4-CF87-B14F-A087-24E6250945B5}" dt="2024-07-08T16:37:04.582" v="261" actId="478"/>
          <ac:spMkLst>
            <pc:docMk/>
            <pc:sldMk cId="4128110756" sldId="303"/>
            <ac:spMk id="20" creationId="{9E1CF9F1-FF6A-C17B-1297-1BF123E2E9A7}"/>
          </ac:spMkLst>
        </pc:spChg>
        <pc:spChg chg="add del mod ord">
          <ac:chgData name="Jamie Farrar" userId="811697d4-882e-4a00-b0a3-7842ab0010c1" providerId="ADAL" clId="{5E4184B4-CF87-B14F-A087-24E6250945B5}" dt="2024-07-08T16:37:06.625" v="262" actId="478"/>
          <ac:spMkLst>
            <pc:docMk/>
            <pc:sldMk cId="4128110756" sldId="303"/>
            <ac:spMk id="21" creationId="{998981CE-442C-88E6-C103-B02983788913}"/>
          </ac:spMkLst>
        </pc:spChg>
        <pc:spChg chg="add mod">
          <ac:chgData name="Jamie Farrar" userId="811697d4-882e-4a00-b0a3-7842ab0010c1" providerId="ADAL" clId="{5E4184B4-CF87-B14F-A087-24E6250945B5}" dt="2024-07-08T16:37:49.133" v="273" actId="207"/>
          <ac:spMkLst>
            <pc:docMk/>
            <pc:sldMk cId="4128110756" sldId="303"/>
            <ac:spMk id="22" creationId="{E9AAFD6F-2090-C63F-2CCD-E433BDF4B115}"/>
          </ac:spMkLst>
        </pc:spChg>
        <pc:graphicFrameChg chg="add del mod modGraphic">
          <ac:chgData name="Jamie Farrar" userId="811697d4-882e-4a00-b0a3-7842ab0010c1" providerId="ADAL" clId="{5E4184B4-CF87-B14F-A087-24E6250945B5}" dt="2024-07-08T14:53:18.256" v="52" actId="478"/>
          <ac:graphicFrameMkLst>
            <pc:docMk/>
            <pc:sldMk cId="4128110756" sldId="303"/>
            <ac:graphicFrameMk id="2" creationId="{BD7902A1-3101-E4EE-E0E7-D69F2FF1BE33}"/>
          </ac:graphicFrameMkLst>
        </pc:graphicFrameChg>
        <pc:graphicFrameChg chg="add del mod modGraphic">
          <ac:chgData name="Jamie Farrar" userId="811697d4-882e-4a00-b0a3-7842ab0010c1" providerId="ADAL" clId="{5E4184B4-CF87-B14F-A087-24E6250945B5}" dt="2024-07-08T14:55:17.263" v="59" actId="478"/>
          <ac:graphicFrameMkLst>
            <pc:docMk/>
            <pc:sldMk cId="4128110756" sldId="303"/>
            <ac:graphicFrameMk id="4" creationId="{417E8BC2-739A-68FA-FEE0-6D8E46DB2B4B}"/>
          </ac:graphicFrameMkLst>
        </pc:graphicFrameChg>
        <pc:picChg chg="del">
          <ac:chgData name="Jamie Farrar" userId="811697d4-882e-4a00-b0a3-7842ab0010c1" providerId="ADAL" clId="{5E4184B4-CF87-B14F-A087-24E6250945B5}" dt="2024-07-05T15:29:08.797" v="1" actId="478"/>
          <ac:picMkLst>
            <pc:docMk/>
            <pc:sldMk cId="4128110756" sldId="303"/>
            <ac:picMk id="5" creationId="{E06504E5-2472-87D2-3F9B-4E1B88B3E805}"/>
          </ac:picMkLst>
        </pc:picChg>
        <pc:picChg chg="add mod">
          <ac:chgData name="Jamie Farrar" userId="811697d4-882e-4a00-b0a3-7842ab0010c1" providerId="ADAL" clId="{5E4184B4-CF87-B14F-A087-24E6250945B5}" dt="2024-07-08T16:38:25.373" v="315" actId="1035"/>
          <ac:picMkLst>
            <pc:docMk/>
            <pc:sldMk cId="4128110756" sldId="303"/>
            <ac:picMk id="7" creationId="{F4CE77E6-A86F-1FCB-69B9-DF1CE93C2937}"/>
          </ac:picMkLst>
        </pc:picChg>
      </pc:sldChg>
      <pc:sldChg chg="modSp add mod">
        <pc:chgData name="Jamie Farrar" userId="811697d4-882e-4a00-b0a3-7842ab0010c1" providerId="ADAL" clId="{5E4184B4-CF87-B14F-A087-24E6250945B5}" dt="2024-07-08T18:18:21.358" v="355" actId="1038"/>
        <pc:sldMkLst>
          <pc:docMk/>
          <pc:sldMk cId="833399507" sldId="304"/>
        </pc:sldMkLst>
        <pc:spChg chg="mod">
          <ac:chgData name="Jamie Farrar" userId="811697d4-882e-4a00-b0a3-7842ab0010c1" providerId="ADAL" clId="{5E4184B4-CF87-B14F-A087-24E6250945B5}" dt="2024-07-08T18:17:33.821" v="352" actId="1037"/>
          <ac:spMkLst>
            <pc:docMk/>
            <pc:sldMk cId="833399507" sldId="304"/>
            <ac:spMk id="2" creationId="{A6CA18AF-886A-2C97-5C53-BD8881190A10}"/>
          </ac:spMkLst>
        </pc:spChg>
        <pc:spChg chg="mod">
          <ac:chgData name="Jamie Farrar" userId="811697d4-882e-4a00-b0a3-7842ab0010c1" providerId="ADAL" clId="{5E4184B4-CF87-B14F-A087-24E6250945B5}" dt="2024-07-08T18:17:33.821" v="352" actId="1037"/>
          <ac:spMkLst>
            <pc:docMk/>
            <pc:sldMk cId="833399507" sldId="304"/>
            <ac:spMk id="3" creationId="{9D1E970D-092C-4488-8601-E108C5D13A12}"/>
          </ac:spMkLst>
        </pc:spChg>
        <pc:spChg chg="mod">
          <ac:chgData name="Jamie Farrar" userId="811697d4-882e-4a00-b0a3-7842ab0010c1" providerId="ADAL" clId="{5E4184B4-CF87-B14F-A087-24E6250945B5}" dt="2024-07-08T18:17:33.821" v="352" actId="1037"/>
          <ac:spMkLst>
            <pc:docMk/>
            <pc:sldMk cId="833399507" sldId="304"/>
            <ac:spMk id="4" creationId="{60347CC5-20A4-8387-A137-9BB480B7DB7A}"/>
          </ac:spMkLst>
        </pc:spChg>
        <pc:grpChg chg="mod">
          <ac:chgData name="Jamie Farrar" userId="811697d4-882e-4a00-b0a3-7842ab0010c1" providerId="ADAL" clId="{5E4184B4-CF87-B14F-A087-24E6250945B5}" dt="2024-07-08T18:18:21.358" v="355" actId="1038"/>
          <ac:grpSpMkLst>
            <pc:docMk/>
            <pc:sldMk cId="833399507" sldId="304"/>
            <ac:grpSpMk id="9" creationId="{61320EBE-3D3A-09C7-DD77-73E739F775A1}"/>
          </ac:grpSpMkLst>
        </pc:grpChg>
        <pc:picChg chg="mod">
          <ac:chgData name="Jamie Farrar" userId="811697d4-882e-4a00-b0a3-7842ab0010c1" providerId="ADAL" clId="{5E4184B4-CF87-B14F-A087-24E6250945B5}" dt="2024-07-08T18:17:27.210" v="340" actId="196"/>
          <ac:picMkLst>
            <pc:docMk/>
            <pc:sldMk cId="833399507" sldId="304"/>
            <ac:picMk id="5" creationId="{E06504E5-2472-87D2-3F9B-4E1B88B3E805}"/>
          </ac:picMkLst>
        </pc:picChg>
      </pc:sldChg>
    </pc:docChg>
  </pc:docChgLst>
  <pc:docChgLst>
    <pc:chgData name="Maja Golubic" userId="S::maja.golubic@iiba.org::09d94bc0-4b2b-4071-99ba-d8b5fbe728a7" providerId="AD" clId="Web-{0F052D3E-A691-567A-9D01-0A8692EFEF28}"/>
    <pc:docChg chg="modSld">
      <pc:chgData name="Maja Golubic" userId="S::maja.golubic@iiba.org::09d94bc0-4b2b-4071-99ba-d8b5fbe728a7" providerId="AD" clId="Web-{0F052D3E-A691-567A-9D01-0A8692EFEF28}" dt="2024-07-16T10:25:31.775" v="27"/>
      <pc:docMkLst>
        <pc:docMk/>
      </pc:docMkLst>
      <pc:sldChg chg="modCm">
        <pc:chgData name="Maja Golubic" userId="S::maja.golubic@iiba.org::09d94bc0-4b2b-4071-99ba-d8b5fbe728a7" providerId="AD" clId="Web-{0F052D3E-A691-567A-9D01-0A8692EFEF28}" dt="2024-07-16T10:13:01.025" v="4"/>
        <pc:sldMkLst>
          <pc:docMk/>
          <pc:sldMk cId="3365472739" sldId="289"/>
        </pc:sldMkLst>
        <pc:extLst>
          <p:ext xmlns:p="http://schemas.openxmlformats.org/presentationml/2006/main" uri="{D6D511B9-2390-475A-947B-AFAB55BFBCF1}">
            <pc226:cmChg xmlns:pc226="http://schemas.microsoft.com/office/powerpoint/2022/06/main/command" chg="mod">
              <pc226:chgData name="Maja Golubic" userId="S::maja.golubic@iiba.org::09d94bc0-4b2b-4071-99ba-d8b5fbe728a7" providerId="AD" clId="Web-{0F052D3E-A691-567A-9D01-0A8692EFEF28}" dt="2024-07-16T10:13:01.025" v="4"/>
              <pc2:cmMkLst xmlns:pc2="http://schemas.microsoft.com/office/powerpoint/2019/9/main/command">
                <pc:docMk/>
                <pc:sldMk cId="3365472739" sldId="289"/>
                <pc2:cmMk id="{6BBF191E-CE77-4E03-9B6B-A91FCF4D1C08}"/>
              </pc2:cmMkLst>
            </pc226:cmChg>
          </p:ext>
        </pc:extLst>
      </pc:sldChg>
      <pc:sldChg chg="modCm">
        <pc:chgData name="Maja Golubic" userId="S::maja.golubic@iiba.org::09d94bc0-4b2b-4071-99ba-d8b5fbe728a7" providerId="AD" clId="Web-{0F052D3E-A691-567A-9D01-0A8692EFEF28}" dt="2024-07-16T10:13:05.713" v="5"/>
        <pc:sldMkLst>
          <pc:docMk/>
          <pc:sldMk cId="1849906949" sldId="290"/>
        </pc:sldMkLst>
        <pc:extLst>
          <p:ext xmlns:p="http://schemas.openxmlformats.org/presentationml/2006/main" uri="{D6D511B9-2390-475A-947B-AFAB55BFBCF1}">
            <pc226:cmChg xmlns:pc226="http://schemas.microsoft.com/office/powerpoint/2022/06/main/command" chg="mod">
              <pc226:chgData name="Maja Golubic" userId="S::maja.golubic@iiba.org::09d94bc0-4b2b-4071-99ba-d8b5fbe728a7" providerId="AD" clId="Web-{0F052D3E-A691-567A-9D01-0A8692EFEF28}" dt="2024-07-16T10:13:05.713" v="5"/>
              <pc2:cmMkLst xmlns:pc2="http://schemas.microsoft.com/office/powerpoint/2019/9/main/command">
                <pc:docMk/>
                <pc:sldMk cId="1849906949" sldId="290"/>
                <pc2:cmMk id="{8998923C-8BB9-4EE7-994F-9C8CE57ADB80}"/>
              </pc2:cmMkLst>
            </pc226:cmChg>
          </p:ext>
        </pc:extLst>
      </pc:sldChg>
      <pc:sldChg chg="modCm">
        <pc:chgData name="Maja Golubic" userId="S::maja.golubic@iiba.org::09d94bc0-4b2b-4071-99ba-d8b5fbe728a7" providerId="AD" clId="Web-{0F052D3E-A691-567A-9D01-0A8692EFEF28}" dt="2024-07-16T10:07:46.740" v="0"/>
        <pc:sldMkLst>
          <pc:docMk/>
          <pc:sldMk cId="3608956938" sldId="291"/>
        </pc:sldMkLst>
        <pc:extLst>
          <p:ext xmlns:p="http://schemas.openxmlformats.org/presentationml/2006/main" uri="{D6D511B9-2390-475A-947B-AFAB55BFBCF1}">
            <pc226:cmChg xmlns:pc226="http://schemas.microsoft.com/office/powerpoint/2022/06/main/command" chg="mod">
              <pc226:chgData name="Maja Golubic" userId="S::maja.golubic@iiba.org::09d94bc0-4b2b-4071-99ba-d8b5fbe728a7" providerId="AD" clId="Web-{0F052D3E-A691-567A-9D01-0A8692EFEF28}" dt="2024-07-16T10:07:46.740" v="0"/>
              <pc2:cmMkLst xmlns:pc2="http://schemas.microsoft.com/office/powerpoint/2019/9/main/command">
                <pc:docMk/>
                <pc:sldMk cId="3608956938" sldId="291"/>
                <pc2:cmMk id="{602C6009-537A-40C6-B51E-F30E3A22986B}"/>
              </pc2:cmMkLst>
            </pc226:cmChg>
          </p:ext>
        </pc:extLst>
      </pc:sldChg>
      <pc:sldChg chg="addCm modCm">
        <pc:chgData name="Maja Golubic" userId="S::maja.golubic@iiba.org::09d94bc0-4b2b-4071-99ba-d8b5fbe728a7" providerId="AD" clId="Web-{0F052D3E-A691-567A-9D01-0A8692EFEF28}" dt="2024-07-16T10:11:43.587" v="2"/>
        <pc:sldMkLst>
          <pc:docMk/>
          <pc:sldMk cId="1205660657" sldId="292"/>
        </pc:sldMkLst>
        <pc:extLst>
          <p:ext xmlns:p="http://schemas.openxmlformats.org/presentationml/2006/main" uri="{D6D511B9-2390-475A-947B-AFAB55BFBCF1}">
            <pc226:cmChg xmlns:pc226="http://schemas.microsoft.com/office/powerpoint/2022/06/main/command" chg="add mod">
              <pc226:chgData name="Maja Golubic" userId="S::maja.golubic@iiba.org::09d94bc0-4b2b-4071-99ba-d8b5fbe728a7" providerId="AD" clId="Web-{0F052D3E-A691-567A-9D01-0A8692EFEF28}" dt="2024-07-16T10:11:43.587" v="2"/>
              <pc2:cmMkLst xmlns:pc2="http://schemas.microsoft.com/office/powerpoint/2019/9/main/command">
                <pc:docMk/>
                <pc:sldMk cId="1205660657" sldId="292"/>
                <pc2:cmMk id="{CD834482-68A4-464E-8DF6-3E1F3946DB8B}"/>
              </pc2:cmMkLst>
            </pc226:cmChg>
          </p:ext>
        </pc:extLst>
      </pc:sldChg>
      <pc:sldChg chg="modCm">
        <pc:chgData name="Maja Golubic" userId="S::maja.golubic@iiba.org::09d94bc0-4b2b-4071-99ba-d8b5fbe728a7" providerId="AD" clId="Web-{0F052D3E-A691-567A-9D01-0A8692EFEF28}" dt="2024-07-16T10:13:30.963" v="6"/>
        <pc:sldMkLst>
          <pc:docMk/>
          <pc:sldMk cId="1243329099" sldId="295"/>
        </pc:sldMkLst>
        <pc:extLst>
          <p:ext xmlns:p="http://schemas.openxmlformats.org/presentationml/2006/main" uri="{D6D511B9-2390-475A-947B-AFAB55BFBCF1}">
            <pc226:cmChg xmlns:pc226="http://schemas.microsoft.com/office/powerpoint/2022/06/main/command" chg="mod">
              <pc226:chgData name="Maja Golubic" userId="S::maja.golubic@iiba.org::09d94bc0-4b2b-4071-99ba-d8b5fbe728a7" providerId="AD" clId="Web-{0F052D3E-A691-567A-9D01-0A8692EFEF28}" dt="2024-07-16T10:13:30.963" v="6"/>
              <pc2:cmMkLst xmlns:pc2="http://schemas.microsoft.com/office/powerpoint/2019/9/main/command">
                <pc:docMk/>
                <pc:sldMk cId="1243329099" sldId="295"/>
                <pc2:cmMk id="{7D3FB5E7-5759-4476-8AF2-AFA1F89D558C}"/>
              </pc2:cmMkLst>
            </pc226:cmChg>
          </p:ext>
        </pc:extLst>
      </pc:sldChg>
      <pc:sldChg chg="modSp addCm modCm">
        <pc:chgData name="Maja Golubic" userId="S::maja.golubic@iiba.org::09d94bc0-4b2b-4071-99ba-d8b5fbe728a7" providerId="AD" clId="Web-{0F052D3E-A691-567A-9D01-0A8692EFEF28}" dt="2024-07-16T10:23:42.206" v="15" actId="20577"/>
        <pc:sldMkLst>
          <pc:docMk/>
          <pc:sldMk cId="271095476" sldId="297"/>
        </pc:sldMkLst>
        <pc:spChg chg="mod">
          <ac:chgData name="Maja Golubic" userId="S::maja.golubic@iiba.org::09d94bc0-4b2b-4071-99ba-d8b5fbe728a7" providerId="AD" clId="Web-{0F052D3E-A691-567A-9D01-0A8692EFEF28}" dt="2024-07-16T10:23:42.206" v="15" actId="20577"/>
          <ac:spMkLst>
            <pc:docMk/>
            <pc:sldMk cId="271095476" sldId="297"/>
            <ac:spMk id="3" creationId="{9D1E970D-092C-4488-8601-E108C5D13A12}"/>
          </ac:spMkLst>
        </pc:spChg>
        <pc:extLst>
          <p:ext xmlns:p="http://schemas.openxmlformats.org/presentationml/2006/main" uri="{D6D511B9-2390-475A-947B-AFAB55BFBCF1}">
            <pc226:cmChg xmlns:pc226="http://schemas.microsoft.com/office/powerpoint/2022/06/main/command" chg="mod">
              <pc226:chgData name="Maja Golubic" userId="S::maja.golubic@iiba.org::09d94bc0-4b2b-4071-99ba-d8b5fbe728a7" providerId="AD" clId="Web-{0F052D3E-A691-567A-9D01-0A8692EFEF28}" dt="2024-07-16T10:21:04.688" v="7"/>
              <pc2:cmMkLst xmlns:pc2="http://schemas.microsoft.com/office/powerpoint/2019/9/main/command">
                <pc:docMk/>
                <pc:sldMk cId="271095476" sldId="297"/>
                <pc2:cmMk id="{DFE3192E-601E-4E88-A27A-AFF7456B986B}"/>
              </pc2:cmMkLst>
            </pc226:cmChg>
            <pc226:cmChg xmlns:pc226="http://schemas.microsoft.com/office/powerpoint/2022/06/main/command" chg="add">
              <pc226:chgData name="Maja Golubic" userId="S::maja.golubic@iiba.org::09d94bc0-4b2b-4071-99ba-d8b5fbe728a7" providerId="AD" clId="Web-{0F052D3E-A691-567A-9D01-0A8692EFEF28}" dt="2024-07-16T10:22:05.798" v="8"/>
              <pc2:cmMkLst xmlns:pc2="http://schemas.microsoft.com/office/powerpoint/2019/9/main/command">
                <pc:docMk/>
                <pc:sldMk cId="271095476" sldId="297"/>
                <pc2:cmMk id="{A630447F-B51F-45A4-A92F-4DF12EE10F58}"/>
              </pc2:cmMkLst>
            </pc226:cmChg>
          </p:ext>
        </pc:extLst>
      </pc:sldChg>
      <pc:sldChg chg="modSp">
        <pc:chgData name="Maja Golubic" userId="S::maja.golubic@iiba.org::09d94bc0-4b2b-4071-99ba-d8b5fbe728a7" providerId="AD" clId="Web-{0F052D3E-A691-567A-9D01-0A8692EFEF28}" dt="2024-07-16T10:24:05.409" v="25" actId="20577"/>
        <pc:sldMkLst>
          <pc:docMk/>
          <pc:sldMk cId="152967541" sldId="299"/>
        </pc:sldMkLst>
        <pc:spChg chg="mod">
          <ac:chgData name="Maja Golubic" userId="S::maja.golubic@iiba.org::09d94bc0-4b2b-4071-99ba-d8b5fbe728a7" providerId="AD" clId="Web-{0F052D3E-A691-567A-9D01-0A8692EFEF28}" dt="2024-07-16T10:24:05.409" v="25" actId="20577"/>
          <ac:spMkLst>
            <pc:docMk/>
            <pc:sldMk cId="152967541" sldId="299"/>
            <ac:spMk id="3" creationId="{9D1E970D-092C-4488-8601-E108C5D13A12}"/>
          </ac:spMkLst>
        </pc:spChg>
      </pc:sldChg>
      <pc:sldChg chg="addCm">
        <pc:chgData name="Maja Golubic" userId="S::maja.golubic@iiba.org::09d94bc0-4b2b-4071-99ba-d8b5fbe728a7" providerId="AD" clId="Web-{0F052D3E-A691-567A-9D01-0A8692EFEF28}" dt="2024-07-16T10:25:31.775" v="27"/>
        <pc:sldMkLst>
          <pc:docMk/>
          <pc:sldMk cId="1287342998" sldId="301"/>
        </pc:sldMkLst>
        <pc:extLst>
          <p:ext xmlns:p="http://schemas.openxmlformats.org/presentationml/2006/main" uri="{D6D511B9-2390-475A-947B-AFAB55BFBCF1}">
            <pc226:cmChg xmlns:pc226="http://schemas.microsoft.com/office/powerpoint/2022/06/main/command" chg="add">
              <pc226:chgData name="Maja Golubic" userId="S::maja.golubic@iiba.org::09d94bc0-4b2b-4071-99ba-d8b5fbe728a7" providerId="AD" clId="Web-{0F052D3E-A691-567A-9D01-0A8692EFEF28}" dt="2024-07-16T10:25:31.775" v="27"/>
              <pc2:cmMkLst xmlns:pc2="http://schemas.microsoft.com/office/powerpoint/2019/9/main/command">
                <pc:docMk/>
                <pc:sldMk cId="1287342998" sldId="301"/>
                <pc2:cmMk id="{CB7B909B-C911-4A1F-88D8-876C29E57C14}"/>
              </pc2:cmMkLst>
            </pc226:cmChg>
          </p:ext>
        </pc:extLst>
      </pc:sldChg>
      <pc:sldChg chg="addCm">
        <pc:chgData name="Maja Golubic" userId="S::maja.golubic@iiba.org::09d94bc0-4b2b-4071-99ba-d8b5fbe728a7" providerId="AD" clId="Web-{0F052D3E-A691-567A-9D01-0A8692EFEF28}" dt="2024-07-16T10:12:31.275" v="3"/>
        <pc:sldMkLst>
          <pc:docMk/>
          <pc:sldMk cId="4128110756" sldId="303"/>
        </pc:sldMkLst>
        <pc:extLst>
          <p:ext xmlns:p="http://schemas.openxmlformats.org/presentationml/2006/main" uri="{D6D511B9-2390-475A-947B-AFAB55BFBCF1}">
            <pc226:cmChg xmlns:pc226="http://schemas.microsoft.com/office/powerpoint/2022/06/main/command" chg="add">
              <pc226:chgData name="Maja Golubic" userId="S::maja.golubic@iiba.org::09d94bc0-4b2b-4071-99ba-d8b5fbe728a7" providerId="AD" clId="Web-{0F052D3E-A691-567A-9D01-0A8692EFEF28}" dt="2024-07-16T10:12:31.275" v="3"/>
              <pc2:cmMkLst xmlns:pc2="http://schemas.microsoft.com/office/powerpoint/2019/9/main/command">
                <pc:docMk/>
                <pc:sldMk cId="4128110756" sldId="303"/>
                <pc2:cmMk id="{2B047869-AAB9-4B8E-B872-76F61EDF80B4}"/>
              </pc2:cmMkLst>
            </pc226:cmChg>
          </p:ext>
        </pc:extLst>
      </pc:sldChg>
      <pc:sldChg chg="modSp addCm modCm">
        <pc:chgData name="Maja Golubic" userId="S::maja.golubic@iiba.org::09d94bc0-4b2b-4071-99ba-d8b5fbe728a7" providerId="AD" clId="Web-{0F052D3E-A691-567A-9D01-0A8692EFEF28}" dt="2024-07-16T10:24:41.134" v="26"/>
        <pc:sldMkLst>
          <pc:docMk/>
          <pc:sldMk cId="833399507" sldId="304"/>
        </pc:sldMkLst>
        <pc:spChg chg="mod">
          <ac:chgData name="Maja Golubic" userId="S::maja.golubic@iiba.org::09d94bc0-4b2b-4071-99ba-d8b5fbe728a7" providerId="AD" clId="Web-{0F052D3E-A691-567A-9D01-0A8692EFEF28}" dt="2024-07-16T10:23:47.894" v="18" actId="20577"/>
          <ac:spMkLst>
            <pc:docMk/>
            <pc:sldMk cId="833399507" sldId="304"/>
            <ac:spMk id="3" creationId="{9D1E970D-092C-4488-8601-E108C5D13A12}"/>
          </ac:spMkLst>
        </pc:spChg>
        <pc:extLst>
          <p:ext xmlns:p="http://schemas.openxmlformats.org/presentationml/2006/main" uri="{D6D511B9-2390-475A-947B-AFAB55BFBCF1}">
            <pc226:cmChg xmlns:pc226="http://schemas.microsoft.com/office/powerpoint/2022/06/main/command" chg="add">
              <pc226:chgData name="Maja Golubic" userId="S::maja.golubic@iiba.org::09d94bc0-4b2b-4071-99ba-d8b5fbe728a7" providerId="AD" clId="Web-{0F052D3E-A691-567A-9D01-0A8692EFEF28}" dt="2024-07-16T10:22:44.174" v="10"/>
              <pc2:cmMkLst xmlns:pc2="http://schemas.microsoft.com/office/powerpoint/2019/9/main/command">
                <pc:docMk/>
                <pc:sldMk cId="833399507" sldId="304"/>
                <pc2:cmMk id="{A0DF162E-7E21-47DB-866B-856418B8C1A6}"/>
              </pc2:cmMkLst>
            </pc226:cmChg>
            <pc226:cmChg xmlns:pc226="http://schemas.microsoft.com/office/powerpoint/2022/06/main/command" chg="add">
              <pc226:chgData name="Maja Golubic" userId="S::maja.golubic@iiba.org::09d94bc0-4b2b-4071-99ba-d8b5fbe728a7" providerId="AD" clId="Web-{0F052D3E-A691-567A-9D01-0A8692EFEF28}" dt="2024-07-16T10:24:41.134" v="26"/>
              <pc2:cmMkLst xmlns:pc2="http://schemas.microsoft.com/office/powerpoint/2019/9/main/command">
                <pc:docMk/>
                <pc:sldMk cId="833399507" sldId="304"/>
                <pc2:cmMk id="{B4714E34-D1F3-4ECC-A988-A22523CD129A}"/>
              </pc2:cmMkLst>
              <pc226:cmRplyChg chg="add">
                <pc226:chgData name="Maja Golubic" userId="S::maja.golubic@iiba.org::09d94bc0-4b2b-4071-99ba-d8b5fbe728a7" providerId="AD" clId="Web-{0F052D3E-A691-567A-9D01-0A8692EFEF28}" dt="2024-07-16T10:24:41.134" v="26"/>
                <pc2:cmRplyMkLst xmlns:pc2="http://schemas.microsoft.com/office/powerpoint/2019/9/main/command">
                  <pc:docMk/>
                  <pc:sldMk cId="833399507" sldId="304"/>
                  <pc2:cmMk id="{B4714E34-D1F3-4ECC-A988-A22523CD129A}"/>
                  <pc2:cmRplyMk id="{5D5A9029-59B4-4687-B39E-31CF872DD059}"/>
                </pc2:cmRplyMkLst>
              </pc226:cmRplyChg>
            </pc226:cmChg>
          </p:ext>
        </pc:extLst>
      </pc:sldChg>
    </pc:docChg>
  </pc:docChgLst>
  <pc:docChgLst>
    <pc:chgData name="Jamie Farrar" userId="811697d4-882e-4a00-b0a3-7842ab0010c1" providerId="ADAL" clId="{670CD2CF-C82F-3148-9AEA-57EC95553E56}"/>
    <pc:docChg chg="modSld">
      <pc:chgData name="Jamie Farrar" userId="811697d4-882e-4a00-b0a3-7842ab0010c1" providerId="ADAL" clId="{670CD2CF-C82F-3148-9AEA-57EC95553E56}" dt="2024-10-28T15:27:13.140" v="9" actId="20577"/>
      <pc:docMkLst>
        <pc:docMk/>
      </pc:docMkLst>
      <pc:sldChg chg="modSp mod">
        <pc:chgData name="Jamie Farrar" userId="811697d4-882e-4a00-b0a3-7842ab0010c1" providerId="ADAL" clId="{670CD2CF-C82F-3148-9AEA-57EC95553E56}" dt="2024-10-28T15:27:13.140" v="9" actId="20577"/>
        <pc:sldMkLst>
          <pc:docMk/>
          <pc:sldMk cId="2332198203" sldId="256"/>
        </pc:sldMkLst>
        <pc:spChg chg="mod">
          <ac:chgData name="Jamie Farrar" userId="811697d4-882e-4a00-b0a3-7842ab0010c1" providerId="ADAL" clId="{670CD2CF-C82F-3148-9AEA-57EC95553E56}" dt="2024-10-28T15:27:13.140" v="9" actId="20577"/>
          <ac:spMkLst>
            <pc:docMk/>
            <pc:sldMk cId="2332198203" sldId="256"/>
            <ac:spMk id="2" creationId="{26BF7969-935E-44CC-963F-59A5476C8CCC}"/>
          </ac:spMkLst>
        </pc:spChg>
      </pc:sldChg>
    </pc:docChg>
  </pc:docChgLst>
  <pc:docChgLst>
    <pc:chgData name="Maja Golubic" userId="S::maja.golubic@iiba.org::09d94bc0-4b2b-4071-99ba-d8b5fbe728a7" providerId="AD" clId="Web-{5BC3A412-BDB0-7035-3F19-FC5598B15F80}"/>
    <pc:docChg chg="modSld">
      <pc:chgData name="Maja Golubic" userId="S::maja.golubic@iiba.org::09d94bc0-4b2b-4071-99ba-d8b5fbe728a7" providerId="AD" clId="Web-{5BC3A412-BDB0-7035-3F19-FC5598B15F80}" dt="2024-08-07T08:23:33.967" v="94" actId="20577"/>
      <pc:docMkLst>
        <pc:docMk/>
      </pc:docMkLst>
      <pc:sldChg chg="modSp">
        <pc:chgData name="Maja Golubic" userId="S::maja.golubic@iiba.org::09d94bc0-4b2b-4071-99ba-d8b5fbe728a7" providerId="AD" clId="Web-{5BC3A412-BDB0-7035-3F19-FC5598B15F80}" dt="2024-08-07T08:10:23.851" v="19" actId="20577"/>
        <pc:sldMkLst>
          <pc:docMk/>
          <pc:sldMk cId="1243329099" sldId="295"/>
        </pc:sldMkLst>
        <pc:spChg chg="mod">
          <ac:chgData name="Maja Golubic" userId="S::maja.golubic@iiba.org::09d94bc0-4b2b-4071-99ba-d8b5fbe728a7" providerId="AD" clId="Web-{5BC3A412-BDB0-7035-3F19-FC5598B15F80}" dt="2024-08-07T08:09:20.022" v="4" actId="20577"/>
          <ac:spMkLst>
            <pc:docMk/>
            <pc:sldMk cId="1243329099" sldId="295"/>
            <ac:spMk id="24" creationId="{9C41340B-A8BE-C9E5-3109-0DCEADF56499}"/>
          </ac:spMkLst>
        </pc:spChg>
        <pc:spChg chg="mod">
          <ac:chgData name="Maja Golubic" userId="S::maja.golubic@iiba.org::09d94bc0-4b2b-4071-99ba-d8b5fbe728a7" providerId="AD" clId="Web-{5BC3A412-BDB0-7035-3F19-FC5598B15F80}" dt="2024-08-07T08:09:23.037" v="8" actId="20577"/>
          <ac:spMkLst>
            <pc:docMk/>
            <pc:sldMk cId="1243329099" sldId="295"/>
            <ac:spMk id="25" creationId="{FA0AB90F-A6A4-9159-90ED-B97A761491A3}"/>
          </ac:spMkLst>
        </pc:spChg>
        <pc:spChg chg="mod">
          <ac:chgData name="Maja Golubic" userId="S::maja.golubic@iiba.org::09d94bc0-4b2b-4071-99ba-d8b5fbe728a7" providerId="AD" clId="Web-{5BC3A412-BDB0-7035-3F19-FC5598B15F80}" dt="2024-08-07T08:09:27.319" v="11" actId="20577"/>
          <ac:spMkLst>
            <pc:docMk/>
            <pc:sldMk cId="1243329099" sldId="295"/>
            <ac:spMk id="26" creationId="{42E223C3-A87E-6A55-1EBC-BD257630A98F}"/>
          </ac:spMkLst>
        </pc:spChg>
        <pc:spChg chg="mod">
          <ac:chgData name="Maja Golubic" userId="S::maja.golubic@iiba.org::09d94bc0-4b2b-4071-99ba-d8b5fbe728a7" providerId="AD" clId="Web-{5BC3A412-BDB0-7035-3F19-FC5598B15F80}" dt="2024-08-07T08:10:23.851" v="19" actId="20577"/>
          <ac:spMkLst>
            <pc:docMk/>
            <pc:sldMk cId="1243329099" sldId="295"/>
            <ac:spMk id="27" creationId="{AB8DEB0F-1095-497D-5793-2E15C2758EA5}"/>
          </ac:spMkLst>
        </pc:spChg>
      </pc:sldChg>
      <pc:sldChg chg="modSp">
        <pc:chgData name="Maja Golubic" userId="S::maja.golubic@iiba.org::09d94bc0-4b2b-4071-99ba-d8b5fbe728a7" providerId="AD" clId="Web-{5BC3A412-BDB0-7035-3F19-FC5598B15F80}" dt="2024-08-07T08:22:02.543" v="80" actId="20577"/>
        <pc:sldMkLst>
          <pc:docMk/>
          <pc:sldMk cId="1600944961" sldId="300"/>
        </pc:sldMkLst>
        <pc:spChg chg="mod">
          <ac:chgData name="Maja Golubic" userId="S::maja.golubic@iiba.org::09d94bc0-4b2b-4071-99ba-d8b5fbe728a7" providerId="AD" clId="Web-{5BC3A412-BDB0-7035-3F19-FC5598B15F80}" dt="2024-08-07T08:22:02.543" v="80" actId="20577"/>
          <ac:spMkLst>
            <pc:docMk/>
            <pc:sldMk cId="1600944961" sldId="300"/>
            <ac:spMk id="3" creationId="{A8769544-591B-D5DC-862E-791F291A1575}"/>
          </ac:spMkLst>
        </pc:spChg>
      </pc:sldChg>
      <pc:sldChg chg="modSp">
        <pc:chgData name="Maja Golubic" userId="S::maja.golubic@iiba.org::09d94bc0-4b2b-4071-99ba-d8b5fbe728a7" providerId="AD" clId="Web-{5BC3A412-BDB0-7035-3F19-FC5598B15F80}" dt="2024-08-07T08:07:22.222" v="0" actId="20577"/>
        <pc:sldMkLst>
          <pc:docMk/>
          <pc:sldMk cId="89090330" sldId="307"/>
        </pc:sldMkLst>
        <pc:spChg chg="mod">
          <ac:chgData name="Maja Golubic" userId="S::maja.golubic@iiba.org::09d94bc0-4b2b-4071-99ba-d8b5fbe728a7" providerId="AD" clId="Web-{5BC3A412-BDB0-7035-3F19-FC5598B15F80}" dt="2024-08-07T08:07:22.222" v="0" actId="20577"/>
          <ac:spMkLst>
            <pc:docMk/>
            <pc:sldMk cId="89090330" sldId="307"/>
            <ac:spMk id="11" creationId="{AFE9CE02-86B5-9F03-3682-FE5903A13171}"/>
          </ac:spMkLst>
        </pc:spChg>
      </pc:sldChg>
      <pc:sldChg chg="modSp">
        <pc:chgData name="Maja Golubic" userId="S::maja.golubic@iiba.org::09d94bc0-4b2b-4071-99ba-d8b5fbe728a7" providerId="AD" clId="Web-{5BC3A412-BDB0-7035-3F19-FC5598B15F80}" dt="2024-08-07T08:08:35.974" v="2" actId="20577"/>
        <pc:sldMkLst>
          <pc:docMk/>
          <pc:sldMk cId="422626386" sldId="310"/>
        </pc:sldMkLst>
        <pc:spChg chg="mod">
          <ac:chgData name="Maja Golubic" userId="S::maja.golubic@iiba.org::09d94bc0-4b2b-4071-99ba-d8b5fbe728a7" providerId="AD" clId="Web-{5BC3A412-BDB0-7035-3F19-FC5598B15F80}" dt="2024-08-07T08:08:35.974" v="2" actId="20577"/>
          <ac:spMkLst>
            <pc:docMk/>
            <pc:sldMk cId="422626386" sldId="310"/>
            <ac:spMk id="18" creationId="{540C1C85-D4F9-5096-34B5-8986CC811F9E}"/>
          </ac:spMkLst>
        </pc:spChg>
      </pc:sldChg>
      <pc:sldChg chg="modSp">
        <pc:chgData name="Maja Golubic" userId="S::maja.golubic@iiba.org::09d94bc0-4b2b-4071-99ba-d8b5fbe728a7" providerId="AD" clId="Web-{5BC3A412-BDB0-7035-3F19-FC5598B15F80}" dt="2024-08-07T08:17:51.131" v="49" actId="14100"/>
        <pc:sldMkLst>
          <pc:docMk/>
          <pc:sldMk cId="2594822971" sldId="312"/>
        </pc:sldMkLst>
        <pc:spChg chg="mod">
          <ac:chgData name="Maja Golubic" userId="S::maja.golubic@iiba.org::09d94bc0-4b2b-4071-99ba-d8b5fbe728a7" providerId="AD" clId="Web-{5BC3A412-BDB0-7035-3F19-FC5598B15F80}" dt="2024-08-07T08:17:51.131" v="49" actId="14100"/>
          <ac:spMkLst>
            <pc:docMk/>
            <pc:sldMk cId="2594822971" sldId="312"/>
            <ac:spMk id="2" creationId="{339F4832-0869-1F78-8599-1F4646A41534}"/>
          </ac:spMkLst>
        </pc:spChg>
        <pc:spChg chg="mod">
          <ac:chgData name="Maja Golubic" userId="S::maja.golubic@iiba.org::09d94bc0-4b2b-4071-99ba-d8b5fbe728a7" providerId="AD" clId="Web-{5BC3A412-BDB0-7035-3F19-FC5598B15F80}" dt="2024-08-07T08:15:37.142" v="23" actId="20577"/>
          <ac:spMkLst>
            <pc:docMk/>
            <pc:sldMk cId="2594822971" sldId="312"/>
            <ac:spMk id="24" creationId="{9C41340B-A8BE-C9E5-3109-0DCEADF56499}"/>
          </ac:spMkLst>
        </pc:spChg>
        <pc:spChg chg="mod">
          <ac:chgData name="Maja Golubic" userId="S::maja.golubic@iiba.org::09d94bc0-4b2b-4071-99ba-d8b5fbe728a7" providerId="AD" clId="Web-{5BC3A412-BDB0-7035-3F19-FC5598B15F80}" dt="2024-08-07T08:15:39.799" v="27" actId="20577"/>
          <ac:spMkLst>
            <pc:docMk/>
            <pc:sldMk cId="2594822971" sldId="312"/>
            <ac:spMk id="25" creationId="{FA0AB90F-A6A4-9159-90ED-B97A761491A3}"/>
          </ac:spMkLst>
        </pc:spChg>
        <pc:spChg chg="mod">
          <ac:chgData name="Maja Golubic" userId="S::maja.golubic@iiba.org::09d94bc0-4b2b-4071-99ba-d8b5fbe728a7" providerId="AD" clId="Web-{5BC3A412-BDB0-7035-3F19-FC5598B15F80}" dt="2024-08-07T08:15:42.346" v="29" actId="20577"/>
          <ac:spMkLst>
            <pc:docMk/>
            <pc:sldMk cId="2594822971" sldId="312"/>
            <ac:spMk id="26" creationId="{42E223C3-A87E-6A55-1EBC-BD257630A98F}"/>
          </ac:spMkLst>
        </pc:spChg>
      </pc:sldChg>
      <pc:sldChg chg="modSp">
        <pc:chgData name="Maja Golubic" userId="S::maja.golubic@iiba.org::09d94bc0-4b2b-4071-99ba-d8b5fbe728a7" providerId="AD" clId="Web-{5BC3A412-BDB0-7035-3F19-FC5598B15F80}" dt="2024-08-07T08:17:09.848" v="43" actId="20577"/>
        <pc:sldMkLst>
          <pc:docMk/>
          <pc:sldMk cId="3347305160" sldId="313"/>
        </pc:sldMkLst>
        <pc:spChg chg="mod">
          <ac:chgData name="Maja Golubic" userId="S::maja.golubic@iiba.org::09d94bc0-4b2b-4071-99ba-d8b5fbe728a7" providerId="AD" clId="Web-{5BC3A412-BDB0-7035-3F19-FC5598B15F80}" dt="2024-08-07T08:17:09.848" v="43" actId="20577"/>
          <ac:spMkLst>
            <pc:docMk/>
            <pc:sldMk cId="3347305160" sldId="313"/>
            <ac:spMk id="2" creationId="{339F4832-0869-1F78-8599-1F4646A41534}"/>
          </ac:spMkLst>
        </pc:spChg>
        <pc:spChg chg="mod">
          <ac:chgData name="Maja Golubic" userId="S::maja.golubic@iiba.org::09d94bc0-4b2b-4071-99ba-d8b5fbe728a7" providerId="AD" clId="Web-{5BC3A412-BDB0-7035-3F19-FC5598B15F80}" dt="2024-08-07T08:16:26.409" v="33" actId="20577"/>
          <ac:spMkLst>
            <pc:docMk/>
            <pc:sldMk cId="3347305160" sldId="313"/>
            <ac:spMk id="13" creationId="{FC1021DA-6E91-C594-8904-EFFC2A817209}"/>
          </ac:spMkLst>
        </pc:spChg>
        <pc:spChg chg="mod">
          <ac:chgData name="Maja Golubic" userId="S::maja.golubic@iiba.org::09d94bc0-4b2b-4071-99ba-d8b5fbe728a7" providerId="AD" clId="Web-{5BC3A412-BDB0-7035-3F19-FC5598B15F80}" dt="2024-08-07T08:16:31.128" v="36" actId="20577"/>
          <ac:spMkLst>
            <pc:docMk/>
            <pc:sldMk cId="3347305160" sldId="313"/>
            <ac:spMk id="27" creationId="{B9E50A55-6D65-45A7-9157-CF8C3CFE9ADB}"/>
          </ac:spMkLst>
        </pc:spChg>
        <pc:spChg chg="mod">
          <ac:chgData name="Maja Golubic" userId="S::maja.golubic@iiba.org::09d94bc0-4b2b-4071-99ba-d8b5fbe728a7" providerId="AD" clId="Web-{5BC3A412-BDB0-7035-3F19-FC5598B15F80}" dt="2024-08-07T08:16:38.191" v="38" actId="20577"/>
          <ac:spMkLst>
            <pc:docMk/>
            <pc:sldMk cId="3347305160" sldId="313"/>
            <ac:spMk id="33" creationId="{3530CC6D-A988-AACE-DB21-F561CEC9CD08}"/>
          </ac:spMkLst>
        </pc:spChg>
        <pc:spChg chg="mod">
          <ac:chgData name="Maja Golubic" userId="S::maja.golubic@iiba.org::09d94bc0-4b2b-4071-99ba-d8b5fbe728a7" providerId="AD" clId="Web-{5BC3A412-BDB0-7035-3F19-FC5598B15F80}" dt="2024-08-07T08:16:57.410" v="41" actId="20577"/>
          <ac:spMkLst>
            <pc:docMk/>
            <pc:sldMk cId="3347305160" sldId="313"/>
            <ac:spMk id="36" creationId="{0E7ECD7E-2487-C61B-D3BC-080E9429359A}"/>
          </ac:spMkLst>
        </pc:spChg>
      </pc:sldChg>
      <pc:sldChg chg="modSp">
        <pc:chgData name="Maja Golubic" userId="S::maja.golubic@iiba.org::09d94bc0-4b2b-4071-99ba-d8b5fbe728a7" providerId="AD" clId="Web-{5BC3A412-BDB0-7035-3F19-FC5598B15F80}" dt="2024-08-07T08:17:30.098" v="45" actId="20577"/>
        <pc:sldMkLst>
          <pc:docMk/>
          <pc:sldMk cId="1383814618" sldId="314"/>
        </pc:sldMkLst>
        <pc:spChg chg="mod">
          <ac:chgData name="Maja Golubic" userId="S::maja.golubic@iiba.org::09d94bc0-4b2b-4071-99ba-d8b5fbe728a7" providerId="AD" clId="Web-{5BC3A412-BDB0-7035-3F19-FC5598B15F80}" dt="2024-08-07T08:17:30.098" v="45" actId="20577"/>
          <ac:spMkLst>
            <pc:docMk/>
            <pc:sldMk cId="1383814618" sldId="314"/>
            <ac:spMk id="2" creationId="{339F4832-0869-1F78-8599-1F4646A41534}"/>
          </ac:spMkLst>
        </pc:spChg>
      </pc:sldChg>
      <pc:sldChg chg="modSp">
        <pc:chgData name="Maja Golubic" userId="S::maja.golubic@iiba.org::09d94bc0-4b2b-4071-99ba-d8b5fbe728a7" providerId="AD" clId="Web-{5BC3A412-BDB0-7035-3F19-FC5598B15F80}" dt="2024-08-07T08:23:33.967" v="94" actId="20577"/>
        <pc:sldMkLst>
          <pc:docMk/>
          <pc:sldMk cId="2184087968" sldId="315"/>
        </pc:sldMkLst>
        <pc:spChg chg="mod">
          <ac:chgData name="Maja Golubic" userId="S::maja.golubic@iiba.org::09d94bc0-4b2b-4071-99ba-d8b5fbe728a7" providerId="AD" clId="Web-{5BC3A412-BDB0-7035-3F19-FC5598B15F80}" dt="2024-08-07T08:23:33.967" v="94" actId="20577"/>
          <ac:spMkLst>
            <pc:docMk/>
            <pc:sldMk cId="2184087968" sldId="315"/>
            <ac:spMk id="3" creationId="{9D1E970D-092C-4488-8601-E108C5D13A12}"/>
          </ac:spMkLst>
        </pc:spChg>
      </pc:sldChg>
    </pc:docChg>
  </pc:docChgLst>
</pc:chgInfo>
</file>

<file path=ppt/comments/modernComment_121_C89909E3.xml><?xml version="1.0" encoding="utf-8"?>
<p188:cmLst xmlns:a="http://schemas.openxmlformats.org/drawingml/2006/main" xmlns:r="http://schemas.openxmlformats.org/officeDocument/2006/relationships" xmlns:p188="http://schemas.microsoft.com/office/powerpoint/2018/8/main">
  <p188:cm id="{6BBF191E-CE77-4E03-9B6B-A91FCF4D1C08}" authorId="{D57D4992-F9DC-FD6E-EF31-0FB40C932C6C}" status="resolved" created="2024-06-26T14:48:28.117" complete="100000">
    <pc:sldMkLst xmlns:pc="http://schemas.microsoft.com/office/powerpoint/2013/main/command">
      <pc:docMk/>
      <pc:sldMk cId="3365472739" sldId="289"/>
    </pc:sldMkLst>
    <p188:txBody>
      <a:bodyPr/>
      <a:lstStyle/>
      <a:p>
        <a:r>
          <a:rPr lang="en-US"/>
          <a:t>for a background image: something about limited resources or time limit</a:t>
        </a:r>
      </a:p>
    </p188:txBody>
    <p188:extLst>
      <p:ext xmlns:p="http://schemas.openxmlformats.org/presentationml/2006/main" uri="{57CB4572-C831-44C2-8A1C-0ADB6CCDFE69}">
        <p223:reactions xmlns:p223="http://schemas.microsoft.com/office/powerpoint/2022/03/main">
          <p223:rxn type="👍">
            <p223:instance time="2024-06-26T19:59:22.948" authorId="{723870E2-B4E2-4FF0-CA08-38500D420AC3}"/>
          </p223:rxn>
        </p223:reactions>
      </p:ext>
    </p188:extLst>
  </p188:cm>
</p188:cmLst>
</file>

<file path=ppt/comments/modernComment_122_6E435705.xml><?xml version="1.0" encoding="utf-8"?>
<p188:cmLst xmlns:a="http://schemas.openxmlformats.org/drawingml/2006/main" xmlns:r="http://schemas.openxmlformats.org/officeDocument/2006/relationships" xmlns:p188="http://schemas.microsoft.com/office/powerpoint/2018/8/main">
  <p188:cm id="{8998923C-8BB9-4EE7-994F-9C8CE57ADB80}" authorId="{D57D4992-F9DC-FD6E-EF31-0FB40C932C6C}" status="resolved" created="2024-06-26T14:49:02.961" complete="100000">
    <pc:sldMkLst xmlns:pc="http://schemas.microsoft.com/office/powerpoint/2013/main/command">
      <pc:docMk/>
      <pc:sldMk cId="1849906949" sldId="290"/>
    </pc:sldMkLst>
    <p188:txBody>
      <a:bodyPr/>
      <a:lstStyle/>
      <a:p>
        <a:r>
          <a:rPr lang="en-US"/>
          <a:t>background: something around importance</a:t>
        </a:r>
      </a:p>
    </p188:txBody>
    <p188:extLst>
      <p:ext xmlns:p="http://schemas.openxmlformats.org/presentationml/2006/main" uri="{57CB4572-C831-44C2-8A1C-0ADB6CCDFE69}">
        <p223:reactions xmlns:p223="http://schemas.microsoft.com/office/powerpoint/2022/03/main">
          <p223:rxn type="👍">
            <p223:instance time="2024-06-26T20:06:01.901" authorId="{723870E2-B4E2-4FF0-CA08-38500D420AC3}"/>
          </p223:rxn>
        </p223:reactions>
      </p:ext>
    </p188:extLst>
  </p188:cm>
</p188:cmLst>
</file>

<file path=ppt/comments/modernComment_123_D71C500A.xml><?xml version="1.0" encoding="utf-8"?>
<p188:cmLst xmlns:a="http://schemas.openxmlformats.org/drawingml/2006/main" xmlns:r="http://schemas.openxmlformats.org/officeDocument/2006/relationships" xmlns:p188="http://schemas.microsoft.com/office/powerpoint/2018/8/main">
  <p188:cm id="{602C6009-537A-40C6-B51E-F30E3A22986B}" authorId="{D57D4992-F9DC-FD6E-EF31-0FB40C932C6C}" status="resolved" created="2024-06-26T14:44:41.878" complete="100000">
    <ac:txMkLst xmlns:ac="http://schemas.microsoft.com/office/drawing/2013/main/command">
      <pc:docMk xmlns:pc="http://schemas.microsoft.com/office/powerpoint/2013/main/command"/>
      <pc:sldMk xmlns:pc="http://schemas.microsoft.com/office/powerpoint/2013/main/command" cId="3608956938" sldId="291"/>
      <ac:spMk id="3" creationId="{9D1E970D-092C-4488-8601-E108C5D13A12}"/>
      <ac:txMk cp="0">
        <ac:context len="448" hash="2336108255"/>
      </ac:txMk>
    </ac:txMkLst>
    <p188:replyLst>
      <p188:reply id="{D2C7CB37-CB3B-4248-81DD-C9CA9D59BA9A}" authorId="{D57D4992-F9DC-FD6E-EF31-0FB40C932C6C}" created="2024-06-26T14:50:02.478">
        <p188:txBody>
          <a:bodyPr/>
          <a:lstStyle/>
          <a:p>
            <a:r>
              <a:rPr lang="en-US"/>
              <a:t>we need more colors</a:t>
            </a:r>
          </a:p>
        </p188:txBody>
        <p188:extLst>
          <p:ext xmlns:p="http://schemas.openxmlformats.org/presentationml/2006/main" uri="{57CB4572-C831-44C2-8A1C-0ADB6CCDFE69}">
            <p223:reactions xmlns:p223="http://schemas.microsoft.com/office/powerpoint/2022/03/main">
              <p223:rxn type="👍">
                <p223:instance time="2024-06-26T20:07:54.854" authorId="{723870E2-B4E2-4FF0-CA08-38500D420AC3}"/>
              </p223:rxn>
            </p223:reactions>
          </p:ext>
        </p188:extLst>
      </p188:reply>
    </p188:replyLst>
    <p188:txBody>
      <a:bodyPr/>
      <a:lstStyle/>
      <a:p>
        <a:r>
          <a:rPr lang="en-US"/>
          <a:t>these points should be emphasized more</a:t>
        </a:r>
      </a:p>
    </p188:txBody>
    <p188:extLst>
      <p:ext xmlns:p="http://schemas.openxmlformats.org/presentationml/2006/main" uri="{57CB4572-C831-44C2-8A1C-0ADB6CCDFE69}">
        <p223:reactions xmlns:p223="http://schemas.microsoft.com/office/powerpoint/2022/03/main">
          <p223:rxn type="👍">
            <p223:instance time="2024-06-26T20:07:54.037" authorId="{723870E2-B4E2-4FF0-CA08-38500D420AC3}"/>
          </p223:rxn>
        </p223:reactions>
      </p:ext>
    </p188:extLst>
  </p188:cm>
</p188:cmLst>
</file>

<file path=ppt/comments/modernComment_127_4A1BB24B.xml><?xml version="1.0" encoding="utf-8"?>
<p188:cmLst xmlns:a="http://schemas.openxmlformats.org/drawingml/2006/main" xmlns:r="http://schemas.openxmlformats.org/officeDocument/2006/relationships" xmlns:p188="http://schemas.microsoft.com/office/powerpoint/2018/8/main">
  <p188:cm id="{7D3FB5E7-5759-4476-8AF2-AFA1F89D558C}" authorId="{D57D4992-F9DC-FD6E-EF31-0FB40C932C6C}" status="resolved" created="2024-06-26T15:21:06.791" complete="100000">
    <pc:sldMkLst xmlns:pc="http://schemas.microsoft.com/office/powerpoint/2013/main/command">
      <pc:docMk/>
      <pc:sldMk cId="1243329099" sldId="295"/>
    </pc:sldMkLst>
    <p188:txBody>
      <a:bodyPr/>
      <a:lstStyle/>
      <a:p>
        <a:r>
          <a:rPr lang="en-US"/>
          <a:t>some icons maybe?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A88A-833C-934A-8B13-BDB0625AA2B0}" type="datetimeFigureOut">
              <a:rPr lang="en-US" smtClean="0"/>
              <a:t>10/28/24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DCAD8-A337-054C-ADBD-3A9B3F14140A}" type="slidenum">
              <a:rPr lang="en-US" smtClean="0"/>
              <a:t>‹#›</a:t>
            </a:fld>
            <a:endParaRPr lang="en-US"/>
          </a:p>
        </p:txBody>
      </p:sp>
    </p:spTree>
    <p:extLst>
      <p:ext uri="{BB962C8B-B14F-4D97-AF65-F5344CB8AC3E}">
        <p14:creationId xmlns:p14="http://schemas.microsoft.com/office/powerpoint/2010/main" val="19404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DCAD8-A337-054C-ADBD-3A9B3F14140A}" type="slidenum">
              <a:rPr lang="en-US" smtClean="0"/>
              <a:t>3</a:t>
            </a:fld>
            <a:endParaRPr lang="en-US"/>
          </a:p>
        </p:txBody>
      </p:sp>
    </p:spTree>
    <p:extLst>
      <p:ext uri="{BB962C8B-B14F-4D97-AF65-F5344CB8AC3E}">
        <p14:creationId xmlns:p14="http://schemas.microsoft.com/office/powerpoint/2010/main" val="10591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DCAD8-A337-054C-ADBD-3A9B3F14140A}" type="slidenum">
              <a:rPr lang="en-US" smtClean="0"/>
              <a:t>9</a:t>
            </a:fld>
            <a:endParaRPr lang="en-US"/>
          </a:p>
        </p:txBody>
      </p:sp>
    </p:spTree>
    <p:extLst>
      <p:ext uri="{BB962C8B-B14F-4D97-AF65-F5344CB8AC3E}">
        <p14:creationId xmlns:p14="http://schemas.microsoft.com/office/powerpoint/2010/main" val="426972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DCAD8-A337-054C-ADBD-3A9B3F14140A}" type="slidenum">
              <a:rPr lang="en-US" smtClean="0"/>
              <a:t>10</a:t>
            </a:fld>
            <a:endParaRPr lang="en-US"/>
          </a:p>
        </p:txBody>
      </p:sp>
    </p:spTree>
    <p:extLst>
      <p:ext uri="{BB962C8B-B14F-4D97-AF65-F5344CB8AC3E}">
        <p14:creationId xmlns:p14="http://schemas.microsoft.com/office/powerpoint/2010/main" val="383467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DCAD8-A337-054C-ADBD-3A9B3F14140A}" type="slidenum">
              <a:rPr lang="en-US" smtClean="0"/>
              <a:t>11</a:t>
            </a:fld>
            <a:endParaRPr lang="en-US"/>
          </a:p>
        </p:txBody>
      </p:sp>
    </p:spTree>
    <p:extLst>
      <p:ext uri="{BB962C8B-B14F-4D97-AF65-F5344CB8AC3E}">
        <p14:creationId xmlns:p14="http://schemas.microsoft.com/office/powerpoint/2010/main" val="2256108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DCAD8-A337-054C-ADBD-3A9B3F14140A}" type="slidenum">
              <a:rPr lang="en-US" smtClean="0"/>
              <a:t>12</a:t>
            </a:fld>
            <a:endParaRPr lang="en-US"/>
          </a:p>
        </p:txBody>
      </p:sp>
    </p:spTree>
    <p:extLst>
      <p:ext uri="{BB962C8B-B14F-4D97-AF65-F5344CB8AC3E}">
        <p14:creationId xmlns:p14="http://schemas.microsoft.com/office/powerpoint/2010/main" val="1021267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7.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www.iiba.org/" TargetMode="External"/><Relationship Id="rId7" Type="http://schemas.openxmlformats.org/officeDocument/2006/relationships/image" Target="../media/image22.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ext Headline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53695-7080-4D32-8775-837816C92C9E}"/>
              </a:ext>
            </a:extLst>
          </p:cNvPr>
          <p:cNvSpPr/>
          <p:nvPr/>
        </p:nvSpPr>
        <p:spPr>
          <a:xfrm>
            <a:off x="0" y="2411034"/>
            <a:ext cx="12192000" cy="2197289"/>
          </a:xfrm>
          <a:prstGeom prst="rect">
            <a:avLst/>
          </a:prstGeom>
          <a:solidFill>
            <a:srgbClr val="000000">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D23B01E-ECC6-4689-ABC4-2B3DD73E5CF0}"/>
              </a:ext>
            </a:extLst>
          </p:cNvPr>
          <p:cNvSpPr>
            <a:spLocks noGrp="1"/>
          </p:cNvSpPr>
          <p:nvPr>
            <p:ph type="title"/>
          </p:nvPr>
        </p:nvSpPr>
        <p:spPr>
          <a:xfrm>
            <a:off x="1286256" y="3216521"/>
            <a:ext cx="9619488" cy="586314"/>
          </a:xfrm>
          <a:blipFill dpi="0" rotWithShape="1">
            <a:blip r:embed="rId3">
              <a:extLst>
                <a:ext uri="{28A0092B-C50C-407E-A947-70E740481C1C}">
                  <a14:useLocalDpi xmlns:a14="http://schemas.microsoft.com/office/drawing/2010/main" val="0"/>
                </a:ext>
              </a:extLst>
            </a:blip>
            <a:srcRect/>
            <a:stretch>
              <a:fillRect/>
            </a:stretch>
          </a:blipFill>
        </p:spPr>
        <p:txBody>
          <a:bodyPr lIns="274320" tIns="91440">
            <a:spAutoFit/>
          </a:bodyPr>
          <a:lstStyle>
            <a:lvl1pPr>
              <a:lnSpc>
                <a:spcPct val="80000"/>
              </a:lnSpc>
              <a:defRPr b="1" cap="all" baseline="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E330341A-E3D4-4AE1-700B-DCF199A1E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827427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line_Textbox_White Background Transi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851C-2CD2-4B75-9E2E-7D0339295AE2}"/>
              </a:ext>
            </a:extLst>
          </p:cNvPr>
          <p:cNvSpPr>
            <a:spLocks noGrp="1"/>
          </p:cNvSpPr>
          <p:nvPr>
            <p:ph type="title"/>
          </p:nvPr>
        </p:nvSpPr>
        <p:spPr>
          <a:xfrm>
            <a:off x="1286069" y="1120676"/>
            <a:ext cx="9619488" cy="586314"/>
          </a:xfrm>
          <a:blipFill dpi="0" rotWithShape="1">
            <a:blip r:embed="rId2">
              <a:extLst>
                <a:ext uri="{28A0092B-C50C-407E-A947-70E740481C1C}">
                  <a14:useLocalDpi xmlns:a14="http://schemas.microsoft.com/office/drawing/2010/main" val="0"/>
                </a:ext>
              </a:extLst>
            </a:blip>
            <a:srcRect/>
            <a:stretch>
              <a:fillRect/>
            </a:stretch>
          </a:blipFill>
        </p:spPr>
        <p:txBody>
          <a:bodyPr lIns="274320" tIns="91440">
            <a:spAutoFit/>
          </a:bodyPr>
          <a:lstStyle>
            <a:lvl1pPr>
              <a:lnSpc>
                <a:spcPct val="80000"/>
              </a:lnSpc>
              <a:defRPr b="1" cap="all" baseline="0">
                <a:solidFill>
                  <a:schemeClr val="tx2">
                    <a:lumMod val="75000"/>
                  </a:schemeClr>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F268114A-1342-4785-A54D-E68E23410E71}"/>
              </a:ext>
            </a:extLst>
          </p:cNvPr>
          <p:cNvSpPr>
            <a:spLocks noGrp="1"/>
          </p:cNvSpPr>
          <p:nvPr>
            <p:ph sz="quarter" idx="10"/>
          </p:nvPr>
        </p:nvSpPr>
        <p:spPr>
          <a:xfrm>
            <a:off x="1286069" y="1807029"/>
            <a:ext cx="9619861" cy="4332385"/>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84B4A6C7-F73A-BD98-665E-C3EF3E29D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26968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lineText_White Background Transition">
    <p:bg>
      <p:bgPr>
        <a:solidFill>
          <a:schemeClr val="bg1"/>
        </a:solidFill>
        <a:effectLst/>
      </p:bgPr>
    </p:bg>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28D0FF75-E1A8-48F2-94DB-CE4CA7D9133D}"/>
              </a:ext>
            </a:extLst>
          </p:cNvPr>
          <p:cNvSpPr>
            <a:spLocks noGrp="1"/>
          </p:cNvSpPr>
          <p:nvPr>
            <p:ph sz="quarter" idx="10" hasCustomPrompt="1"/>
          </p:nvPr>
        </p:nvSpPr>
        <p:spPr>
          <a:xfrm>
            <a:off x="1286069" y="1120676"/>
            <a:ext cx="9619861" cy="2616101"/>
          </a:xfrm>
          <a:prstGeom prst="rect">
            <a:avLst/>
          </a:prstGeom>
          <a:blipFill>
            <a:blip r:embed="rId2"/>
            <a:stretch>
              <a:fillRect/>
            </a:stretch>
          </a:blipFill>
        </p:spPr>
        <p:txBody>
          <a:bodyPr lIns="274320">
            <a:spAutoFit/>
          </a:bodyPr>
          <a:lstStyle>
            <a:lvl1pPr marL="0" indent="0">
              <a:buFont typeface="Arial" panose="020B0604020202020204" pitchFamily="34" charset="0"/>
              <a:buNone/>
              <a:defRPr sz="3600">
                <a:solidFill>
                  <a:schemeClr val="tx2">
                    <a:lumMod val="75000"/>
                  </a:schemeClr>
                </a:solidFill>
                <a:latin typeface="+mj-lt"/>
              </a:defRPr>
            </a:lvl1pPr>
            <a:lvl2pPr marL="914400" indent="-457200">
              <a:buFont typeface="Arial" panose="020B0604020202020204" pitchFamily="34" charset="0"/>
              <a:buChar char="•"/>
              <a:defRPr sz="3200">
                <a:solidFill>
                  <a:schemeClr val="tx2">
                    <a:lumMod val="75000"/>
                  </a:schemeClr>
                </a:solidFill>
                <a:latin typeface="+mj-lt"/>
              </a:defRPr>
            </a:lvl2pPr>
            <a:lvl3pPr marL="1371600" indent="-457200">
              <a:buFont typeface="Arial" panose="020B0604020202020204" pitchFamily="34" charset="0"/>
              <a:buChar char="•"/>
              <a:defRPr sz="2800">
                <a:solidFill>
                  <a:schemeClr val="tx2">
                    <a:lumMod val="75000"/>
                  </a:schemeClr>
                </a:solidFill>
                <a:latin typeface="+mj-lt"/>
              </a:defRPr>
            </a:lvl3pPr>
            <a:lvl4pPr marL="1714500" indent="-342900">
              <a:buFont typeface="Arial" panose="020B0604020202020204" pitchFamily="34" charset="0"/>
              <a:buChar char="•"/>
              <a:defRPr sz="2400">
                <a:solidFill>
                  <a:schemeClr val="tx2">
                    <a:lumMod val="75000"/>
                  </a:schemeClr>
                </a:solidFill>
                <a:latin typeface="+mj-lt"/>
              </a:defRPr>
            </a:lvl4pPr>
            <a:lvl5pPr marL="2171700" indent="-342900">
              <a:buFont typeface="Arial" panose="020B0604020202020204" pitchFamily="34" charset="0"/>
              <a:buChar char="•"/>
              <a:defRPr sz="2400">
                <a:solidFill>
                  <a:schemeClr val="tx2">
                    <a:lumMod val="75000"/>
                  </a:schemeClr>
                </a:solidFill>
                <a:latin typeface="+mj-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CA"/>
          </a:p>
        </p:txBody>
      </p:sp>
      <p:pic>
        <p:nvPicPr>
          <p:cNvPr id="3" name="Picture 2">
            <a:extLst>
              <a:ext uri="{FF2B5EF4-FFF2-40B4-BE49-F238E27FC236}">
                <a16:creationId xmlns:a16="http://schemas.microsoft.com/office/drawing/2014/main" id="{7DA55DF2-69DB-32D1-5B79-F693EE1D7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609376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alf Page Transition- Dk T Accent">
    <p:bg>
      <p:bgPr>
        <a:solidFill>
          <a:schemeClr val="bg1"/>
        </a:solidFill>
        <a:effectLst/>
      </p:bgPr>
    </p:bg>
    <p:spTree>
      <p:nvGrpSpPr>
        <p:cNvPr id="1" name="Shape 26"/>
        <p:cNvGrpSpPr/>
        <p:nvPr/>
      </p:nvGrpSpPr>
      <p:grpSpPr>
        <a:xfrm>
          <a:off x="0" y="0"/>
          <a:ext cx="0" cy="0"/>
          <a:chOff x="0" y="0"/>
          <a:chExt cx="0" cy="0"/>
        </a:xfrm>
      </p:grpSpPr>
      <p:pic>
        <p:nvPicPr>
          <p:cNvPr id="18" name="Picture 17" descr="A blue screen with a black background&#10;&#10;Description automatically generated with medium confidence">
            <a:extLst>
              <a:ext uri="{FF2B5EF4-FFF2-40B4-BE49-F238E27FC236}">
                <a16:creationId xmlns:a16="http://schemas.microsoft.com/office/drawing/2014/main" id="{21D1ECCA-D89F-FCF7-4A62-7317A1FB9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302000"/>
          </a:xfrm>
          <a:prstGeom prst="rect">
            <a:avLst/>
          </a:prstGeom>
        </p:spPr>
      </p:pic>
      <p:sp>
        <p:nvSpPr>
          <p:cNvPr id="13" name="Shape 11">
            <a:extLst>
              <a:ext uri="{FF2B5EF4-FFF2-40B4-BE49-F238E27FC236}">
                <a16:creationId xmlns:a16="http://schemas.microsoft.com/office/drawing/2014/main" id="{4870DD96-6CFD-FC96-A87B-CE02A2BD083C}"/>
              </a:ext>
            </a:extLst>
          </p:cNvPr>
          <p:cNvSpPr txBox="1">
            <a:spLocks noGrp="1"/>
          </p:cNvSpPr>
          <p:nvPr>
            <p:ph type="ctrTitle"/>
          </p:nvPr>
        </p:nvSpPr>
        <p:spPr>
          <a:xfrm>
            <a:off x="1268962" y="2525328"/>
            <a:ext cx="9619861" cy="738633"/>
          </a:xfrm>
          <a:prstGeom prst="rect">
            <a:avLst/>
          </a:prstGeom>
        </p:spPr>
        <p:txBody>
          <a:bodyPr lIns="91425" tIns="91425" rIns="91425" bIns="91425" anchor="b" anchorCtr="0">
            <a:spAutoFit/>
          </a:bodyPr>
          <a:lstStyle>
            <a:lvl1pPr marL="0" lvl="0" indent="0" algn="ctr">
              <a:spcBef>
                <a:spcPts val="0"/>
              </a:spcBef>
              <a:buClr>
                <a:srgbClr val="F67031"/>
              </a:buClr>
              <a:buSzPct val="100000"/>
              <a:defRPr sz="3600" b="0" i="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14" name="Content Placeholder 2">
            <a:extLst>
              <a:ext uri="{FF2B5EF4-FFF2-40B4-BE49-F238E27FC236}">
                <a16:creationId xmlns:a16="http://schemas.microsoft.com/office/drawing/2014/main" id="{3BA5AA10-53E6-D88A-F65B-69DB9B64E89D}"/>
              </a:ext>
            </a:extLst>
          </p:cNvPr>
          <p:cNvSpPr>
            <a:spLocks noGrp="1"/>
          </p:cNvSpPr>
          <p:nvPr>
            <p:ph sz="quarter" idx="10"/>
          </p:nvPr>
        </p:nvSpPr>
        <p:spPr>
          <a:xfrm>
            <a:off x="1268962" y="3440041"/>
            <a:ext cx="9619861" cy="2851140"/>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a:extLst>
              <a:ext uri="{FF2B5EF4-FFF2-40B4-BE49-F238E27FC236}">
                <a16:creationId xmlns:a16="http://schemas.microsoft.com/office/drawing/2014/main" id="{B0A029AB-172D-921C-D068-199CA521B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927403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alf Page Transition- O Accent">
    <p:bg>
      <p:bgPr>
        <a:solidFill>
          <a:schemeClr val="bg1"/>
        </a:solidFill>
        <a:effectLst/>
      </p:bgPr>
    </p:bg>
    <p:spTree>
      <p:nvGrpSpPr>
        <p:cNvPr id="1" name="Shape 26"/>
        <p:cNvGrpSpPr/>
        <p:nvPr/>
      </p:nvGrpSpPr>
      <p:grpSpPr>
        <a:xfrm>
          <a:off x="0" y="0"/>
          <a:ext cx="0" cy="0"/>
          <a:chOff x="0" y="0"/>
          <a:chExt cx="0" cy="0"/>
        </a:xfrm>
      </p:grpSpPr>
      <p:pic>
        <p:nvPicPr>
          <p:cNvPr id="16" name="Picture 15" descr="A close up of a yellow background&#10;&#10;Description automatically generated">
            <a:extLst>
              <a:ext uri="{FF2B5EF4-FFF2-40B4-BE49-F238E27FC236}">
                <a16:creationId xmlns:a16="http://schemas.microsoft.com/office/drawing/2014/main" id="{EBD0CFA7-D41B-6392-11AD-64767C9AA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302000"/>
          </a:xfrm>
          <a:prstGeom prst="rect">
            <a:avLst/>
          </a:prstGeom>
        </p:spPr>
      </p:pic>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2525328"/>
            <a:ext cx="9619861" cy="738633"/>
          </a:xfrm>
          <a:prstGeom prst="rect">
            <a:avLst/>
          </a:prstGeom>
        </p:spPr>
        <p:txBody>
          <a:bodyPr lIns="91425" tIns="91425" rIns="91425" bIns="91425" anchor="b" anchorCtr="0">
            <a:spAutoFit/>
          </a:bodyPr>
          <a:lstStyle>
            <a:lvl1pPr marL="0" lvl="0" indent="0" algn="ctr">
              <a:spcBef>
                <a:spcPts val="0"/>
              </a:spcBef>
              <a:buClr>
                <a:srgbClr val="F67031"/>
              </a:buClr>
              <a:buSzPct val="100000"/>
              <a:defRPr sz="3600" b="0" i="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11" name="Content Placeholder 2">
            <a:extLst>
              <a:ext uri="{FF2B5EF4-FFF2-40B4-BE49-F238E27FC236}">
                <a16:creationId xmlns:a16="http://schemas.microsoft.com/office/drawing/2014/main" id="{D92FB244-279F-433A-AD68-23BA52CAE8D9}"/>
              </a:ext>
            </a:extLst>
          </p:cNvPr>
          <p:cNvSpPr>
            <a:spLocks noGrp="1"/>
          </p:cNvSpPr>
          <p:nvPr>
            <p:ph sz="quarter" idx="10"/>
          </p:nvPr>
        </p:nvSpPr>
        <p:spPr>
          <a:xfrm>
            <a:off x="1268962" y="3440041"/>
            <a:ext cx="9619861" cy="2851140"/>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ACA3FC0F-71F2-F228-D02D-E30FBAF8C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2231905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Info">
    <p:spTree>
      <p:nvGrpSpPr>
        <p:cNvPr id="1" name=""/>
        <p:cNvGrpSpPr/>
        <p:nvPr/>
      </p:nvGrpSpPr>
      <p:grpSpPr>
        <a:xfrm>
          <a:off x="0" y="0"/>
          <a:ext cx="0" cy="0"/>
          <a:chOff x="0" y="0"/>
          <a:chExt cx="0" cy="0"/>
        </a:xfrm>
      </p:grpSpPr>
      <p:pic>
        <p:nvPicPr>
          <p:cNvPr id="14" name="Picture 13" descr="A blue screen with white dots&#10;&#10;Description automatically generated">
            <a:extLst>
              <a:ext uri="{FF2B5EF4-FFF2-40B4-BE49-F238E27FC236}">
                <a16:creationId xmlns:a16="http://schemas.microsoft.com/office/drawing/2014/main" id="{767A28DA-6F80-F4F8-8B7D-72D7C6401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572000"/>
          </a:xfrm>
          <a:prstGeom prst="rect">
            <a:avLst/>
          </a:prstGeom>
        </p:spPr>
      </p:pic>
      <p:sp>
        <p:nvSpPr>
          <p:cNvPr id="4" name="Picture Placeholder 3">
            <a:extLst>
              <a:ext uri="{FF2B5EF4-FFF2-40B4-BE49-F238E27FC236}">
                <a16:creationId xmlns:a16="http://schemas.microsoft.com/office/drawing/2014/main" id="{FFD7E70A-C40D-48F2-8CBB-07598AA73B21}"/>
              </a:ext>
            </a:extLst>
          </p:cNvPr>
          <p:cNvSpPr>
            <a:spLocks noGrp="1"/>
          </p:cNvSpPr>
          <p:nvPr>
            <p:ph type="pic" sz="quarter" idx="13"/>
          </p:nvPr>
        </p:nvSpPr>
        <p:spPr>
          <a:xfrm>
            <a:off x="2728228" y="3694904"/>
            <a:ext cx="1828800" cy="1828800"/>
          </a:xfrm>
          <a:prstGeom prst="ellipse">
            <a:avLst/>
          </a:prstGeom>
          <a:solidFill>
            <a:schemeClr val="tx2">
              <a:lumMod val="20000"/>
              <a:lumOff val="80000"/>
            </a:schemeClr>
          </a:solidFill>
          <a:ln>
            <a:noFill/>
          </a:ln>
        </p:spPr>
        <p:txBody>
          <a:bodyPr>
            <a:normAutofit/>
          </a:bodyPr>
          <a:lstStyle>
            <a:lvl1pPr>
              <a:defRPr sz="2000"/>
            </a:lvl1pPr>
          </a:lstStyle>
          <a:p>
            <a:r>
              <a:rPr lang="en-US"/>
              <a:t>Click icon to add picture</a:t>
            </a:r>
          </a:p>
        </p:txBody>
      </p:sp>
      <p:sp>
        <p:nvSpPr>
          <p:cNvPr id="11" name="Shape 11">
            <a:extLst>
              <a:ext uri="{FF2B5EF4-FFF2-40B4-BE49-F238E27FC236}">
                <a16:creationId xmlns:a16="http://schemas.microsoft.com/office/drawing/2014/main" id="{3AAC24E1-F884-47C4-BF53-9DC3EEE02D90}"/>
              </a:ext>
            </a:extLst>
          </p:cNvPr>
          <p:cNvSpPr txBox="1">
            <a:spLocks noGrp="1"/>
          </p:cNvSpPr>
          <p:nvPr>
            <p:ph type="ctrTitle" hasCustomPrompt="1"/>
          </p:nvPr>
        </p:nvSpPr>
        <p:spPr>
          <a:xfrm>
            <a:off x="1286069" y="1816378"/>
            <a:ext cx="9619861" cy="738633"/>
          </a:xfrm>
          <a:prstGeom prst="rect">
            <a:avLst/>
          </a:prstGeom>
          <a:blipFill>
            <a:blip r:embed="rId3"/>
            <a:stretch>
              <a:fillRect/>
            </a:stretch>
          </a:blipFill>
        </p:spPr>
        <p:txBody>
          <a:bodyPr lIns="274320" tIns="91425" rIns="91425" bIns="91425" anchor="t" anchorCtr="0">
            <a:spAutoFit/>
          </a:bodyPr>
          <a:lstStyle>
            <a:lvl1pPr marL="0" lvl="0" indent="0" algn="l">
              <a:spcBef>
                <a:spcPts val="0"/>
              </a:spcBef>
              <a:buClr>
                <a:srgbClr val="F67031"/>
              </a:buClr>
              <a:buSzPct val="100000"/>
              <a:defRPr sz="3600" b="0" i="0" cap="all" baseline="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ADD TEXT</a:t>
            </a:r>
          </a:p>
        </p:txBody>
      </p:sp>
      <p:sp>
        <p:nvSpPr>
          <p:cNvPr id="29" name="Text Placeholder 28">
            <a:extLst>
              <a:ext uri="{FF2B5EF4-FFF2-40B4-BE49-F238E27FC236}">
                <a16:creationId xmlns:a16="http://schemas.microsoft.com/office/drawing/2014/main" id="{2AFBBE57-FD6E-4D8E-8AA9-4DD8E41ADC7A}"/>
              </a:ext>
            </a:extLst>
          </p:cNvPr>
          <p:cNvSpPr>
            <a:spLocks noGrp="1"/>
          </p:cNvSpPr>
          <p:nvPr>
            <p:ph type="body" sz="quarter" idx="14"/>
          </p:nvPr>
        </p:nvSpPr>
        <p:spPr>
          <a:xfrm>
            <a:off x="4797008" y="3757685"/>
            <a:ext cx="5554662" cy="803562"/>
          </a:xfrm>
          <a:prstGeom prst="rect">
            <a:avLst/>
          </a:prstGeom>
        </p:spPr>
        <p:txBody>
          <a:bodyPr lIns="0" tIns="0" rIns="0" bIns="0" anchor="b" anchorCtr="0">
            <a:noAutofit/>
          </a:bodyPr>
          <a:lstStyle>
            <a:lvl1pPr marL="0" indent="0">
              <a:buNone/>
              <a:defRPr sz="2400">
                <a:solidFill>
                  <a:schemeClr val="bg1"/>
                </a:solidFill>
                <a:latin typeface="+mj-lt"/>
              </a:defRPr>
            </a:lvl1pPr>
            <a:lvl2pPr marL="0" indent="0">
              <a:buNone/>
              <a:defRPr sz="2000" b="1" cap="all" baseline="0">
                <a:solidFill>
                  <a:schemeClr val="bg1"/>
                </a:solidFill>
                <a:latin typeface="+mj-lt"/>
              </a:defRPr>
            </a:lvl2pPr>
            <a:lvl3pPr marL="914400" indent="0">
              <a:buNone/>
              <a:defRPr sz="1800">
                <a:solidFill>
                  <a:schemeClr val="bg1"/>
                </a:solidFill>
                <a:latin typeface="+mj-lt"/>
              </a:defRPr>
            </a:lvl3pPr>
            <a:lvl4pPr marL="1371600" indent="0">
              <a:buNone/>
              <a:defRPr sz="1600">
                <a:solidFill>
                  <a:schemeClr val="bg1"/>
                </a:solidFill>
                <a:latin typeface="+mj-lt"/>
              </a:defRPr>
            </a:lvl4pPr>
            <a:lvl5pPr marL="1828800" indent="0">
              <a:buNone/>
              <a:defRPr sz="1600">
                <a:solidFill>
                  <a:schemeClr val="bg1"/>
                </a:solidFill>
                <a:latin typeface="+mj-lt"/>
              </a:defRPr>
            </a:lvl5pPr>
          </a:lstStyle>
          <a:p>
            <a:pPr lvl="0"/>
            <a:r>
              <a:rPr lang="en-US"/>
              <a:t>Click to edit Master text styles</a:t>
            </a:r>
          </a:p>
          <a:p>
            <a:pPr lvl="1"/>
            <a:r>
              <a:rPr lang="en-US"/>
              <a:t>Second level</a:t>
            </a:r>
          </a:p>
        </p:txBody>
      </p:sp>
      <p:sp>
        <p:nvSpPr>
          <p:cNvPr id="30" name="Text Placeholder 28">
            <a:extLst>
              <a:ext uri="{FF2B5EF4-FFF2-40B4-BE49-F238E27FC236}">
                <a16:creationId xmlns:a16="http://schemas.microsoft.com/office/drawing/2014/main" id="{2B811361-5692-4C66-B24E-21BE52F7723C}"/>
              </a:ext>
            </a:extLst>
          </p:cNvPr>
          <p:cNvSpPr>
            <a:spLocks noGrp="1"/>
          </p:cNvSpPr>
          <p:nvPr>
            <p:ph type="body" sz="quarter" idx="15"/>
          </p:nvPr>
        </p:nvSpPr>
        <p:spPr>
          <a:xfrm>
            <a:off x="4797008" y="4646320"/>
            <a:ext cx="5554662" cy="803562"/>
          </a:xfrm>
          <a:prstGeom prst="rect">
            <a:avLst/>
          </a:prstGeom>
        </p:spPr>
        <p:txBody>
          <a:bodyPr lIns="0" tIns="0" rIns="0" bIns="0">
            <a:noAutofit/>
          </a:bodyPr>
          <a:lstStyle>
            <a:lvl1pPr marL="0" indent="0">
              <a:buNone/>
              <a:defRPr sz="2000">
                <a:solidFill>
                  <a:schemeClr val="tx1"/>
                </a:solidFill>
                <a:latin typeface="+mj-lt"/>
              </a:defRPr>
            </a:lvl1pPr>
            <a:lvl2pPr marL="0" indent="0">
              <a:buNone/>
              <a:defRPr sz="1800">
                <a:solidFill>
                  <a:schemeClr val="tx1"/>
                </a:solidFill>
                <a:latin typeface="+mj-lt"/>
              </a:defRPr>
            </a:lvl2pPr>
            <a:lvl3pPr marL="914400" indent="0">
              <a:buNone/>
              <a:defRPr sz="1800">
                <a:solidFill>
                  <a:schemeClr val="tx1"/>
                </a:solidFill>
                <a:latin typeface="+mj-lt"/>
              </a:defRPr>
            </a:lvl3pPr>
            <a:lvl4pPr marL="1371600" indent="0">
              <a:buNone/>
              <a:defRPr sz="1600">
                <a:solidFill>
                  <a:schemeClr val="tx1"/>
                </a:solidFill>
                <a:latin typeface="+mj-lt"/>
              </a:defRPr>
            </a:lvl4pPr>
            <a:lvl5pPr marL="1828800" indent="0">
              <a:buNone/>
              <a:defRPr sz="1600">
                <a:solidFill>
                  <a:schemeClr val="tx1"/>
                </a:solidFill>
                <a:latin typeface="+mj-lt"/>
              </a:defRPr>
            </a:lvl5p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1D782B19-A813-F5C3-533A-8208CF6C6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286973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Diagram Page - Dark Teal Accent">
    <p:bg>
      <p:bgPr>
        <a:solidFill>
          <a:schemeClr val="bg1"/>
        </a:solidFill>
        <a:effectLst/>
      </p:bgPr>
    </p:bg>
    <p:spTree>
      <p:nvGrpSpPr>
        <p:cNvPr id="1" name="Shape 26"/>
        <p:cNvGrpSpPr/>
        <p:nvPr/>
      </p:nvGrpSpPr>
      <p:grpSpPr>
        <a:xfrm>
          <a:off x="0" y="0"/>
          <a:ext cx="0" cy="0"/>
          <a:chOff x="0" y="0"/>
          <a:chExt cx="0" cy="0"/>
        </a:xfrm>
      </p:grpSpPr>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655785"/>
            <a:ext cx="9619861" cy="803562"/>
          </a:xfrm>
          <a:prstGeom prst="rect">
            <a:avLst/>
          </a:prstGeom>
        </p:spPr>
        <p:txBody>
          <a:bodyPr lIns="91425" tIns="91425" rIns="91425" bIns="91425" anchor="t" anchorCtr="0">
            <a:normAutofit/>
          </a:bodyPr>
          <a:lstStyle>
            <a:lvl1pPr marL="0" lvl="0" indent="0" algn="ctr">
              <a:spcBef>
                <a:spcPts val="0"/>
              </a:spcBef>
              <a:buClr>
                <a:srgbClr val="F67031"/>
              </a:buClr>
              <a:buSzPct val="100000"/>
              <a:defRPr sz="3600" b="0" i="0">
                <a:solidFill>
                  <a:srgbClr val="DB5D00"/>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9" name="Content Placeholder 2">
            <a:extLst>
              <a:ext uri="{FF2B5EF4-FFF2-40B4-BE49-F238E27FC236}">
                <a16:creationId xmlns:a16="http://schemas.microsoft.com/office/drawing/2014/main" id="{EAFEA536-818C-4113-82BC-ED1B1E0FA45B}"/>
              </a:ext>
            </a:extLst>
          </p:cNvPr>
          <p:cNvSpPr>
            <a:spLocks noGrp="1"/>
          </p:cNvSpPr>
          <p:nvPr>
            <p:ph sz="quarter" idx="10"/>
          </p:nvPr>
        </p:nvSpPr>
        <p:spPr>
          <a:xfrm>
            <a:off x="1268962" y="1597887"/>
            <a:ext cx="9619861" cy="4541527"/>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6" name="Picture 5">
            <a:extLst>
              <a:ext uri="{FF2B5EF4-FFF2-40B4-BE49-F238E27FC236}">
                <a16:creationId xmlns:a16="http://schemas.microsoft.com/office/drawing/2014/main" id="{935B0034-29F4-647F-ACD5-759ECC6E6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1800"/>
            <a:ext cx="12192000" cy="76200"/>
          </a:xfrm>
          <a:prstGeom prst="rect">
            <a:avLst/>
          </a:prstGeom>
        </p:spPr>
      </p:pic>
      <p:pic>
        <p:nvPicPr>
          <p:cNvPr id="11" name="Picture 10">
            <a:extLst>
              <a:ext uri="{FF2B5EF4-FFF2-40B4-BE49-F238E27FC236}">
                <a16:creationId xmlns:a16="http://schemas.microsoft.com/office/drawing/2014/main" id="{C1B61270-CC99-EC53-87FA-002566C39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2400"/>
          </a:xfrm>
          <a:prstGeom prst="rect">
            <a:avLst/>
          </a:prstGeom>
        </p:spPr>
      </p:pic>
      <p:pic>
        <p:nvPicPr>
          <p:cNvPr id="2" name="Graphic 1">
            <a:extLst>
              <a:ext uri="{FF2B5EF4-FFF2-40B4-BE49-F238E27FC236}">
                <a16:creationId xmlns:a16="http://schemas.microsoft.com/office/drawing/2014/main" id="{0D2D4D93-C1E6-ED8D-345F-765D8E9E57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78" y="6305448"/>
            <a:ext cx="770496" cy="418388"/>
          </a:xfrm>
          <a:prstGeom prst="rect">
            <a:avLst/>
          </a:prstGeom>
        </p:spPr>
      </p:pic>
      <p:sp>
        <p:nvSpPr>
          <p:cNvPr id="4" name="TextBox 3">
            <a:extLst>
              <a:ext uri="{FF2B5EF4-FFF2-40B4-BE49-F238E27FC236}">
                <a16:creationId xmlns:a16="http://schemas.microsoft.com/office/drawing/2014/main" id="{3588AF0D-15DA-C751-9A49-905857A363E3}"/>
              </a:ext>
            </a:extLst>
          </p:cNvPr>
          <p:cNvSpPr txBox="1"/>
          <p:nvPr/>
        </p:nvSpPr>
        <p:spPr>
          <a:xfrm>
            <a:off x="10167232" y="6447544"/>
            <a:ext cx="2365131" cy="353943"/>
          </a:xfrm>
          <a:prstGeom prst="rect">
            <a:avLst/>
          </a:prstGeom>
          <a:noFill/>
        </p:spPr>
        <p:txBody>
          <a:bodyPr wrap="square" rtlCol="0">
            <a:spAutoFit/>
          </a:bodyPr>
          <a:lstStyle/>
          <a:p>
            <a:r>
              <a:rPr lang="en-CA" sz="1700" b="1">
                <a:solidFill>
                  <a:schemeClr val="accent2"/>
                </a:solidFill>
                <a:latin typeface="+mj-lt"/>
              </a:rPr>
              <a:t>#AnalysisEverywhere</a:t>
            </a:r>
          </a:p>
        </p:txBody>
      </p:sp>
    </p:spTree>
    <p:extLst>
      <p:ext uri="{BB962C8B-B14F-4D97-AF65-F5344CB8AC3E}">
        <p14:creationId xmlns:p14="http://schemas.microsoft.com/office/powerpoint/2010/main" val="2141592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agram Page - Orange Accent">
    <p:bg>
      <p:bgPr>
        <a:solidFill>
          <a:schemeClr val="bg1"/>
        </a:solidFill>
        <a:effectLst/>
      </p:bgPr>
    </p:bg>
    <p:spTree>
      <p:nvGrpSpPr>
        <p:cNvPr id="1" name="Shape 26"/>
        <p:cNvGrpSpPr/>
        <p:nvPr/>
      </p:nvGrpSpPr>
      <p:grpSpPr>
        <a:xfrm>
          <a:off x="0" y="0"/>
          <a:ext cx="0" cy="0"/>
          <a:chOff x="0" y="0"/>
          <a:chExt cx="0" cy="0"/>
        </a:xfrm>
      </p:grpSpPr>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655785"/>
            <a:ext cx="9619861" cy="803562"/>
          </a:xfrm>
          <a:prstGeom prst="rect">
            <a:avLst/>
          </a:prstGeom>
        </p:spPr>
        <p:txBody>
          <a:bodyPr lIns="91425" tIns="91425" rIns="91425" bIns="91425" anchor="t" anchorCtr="0">
            <a:normAutofit/>
          </a:bodyPr>
          <a:lstStyle>
            <a:lvl1pPr marL="0" lvl="0" indent="0" algn="ctr">
              <a:spcBef>
                <a:spcPts val="0"/>
              </a:spcBef>
              <a:buClr>
                <a:srgbClr val="F67031"/>
              </a:buClr>
              <a:buSzPct val="100000"/>
              <a:defRPr sz="3600" b="0" i="0">
                <a:solidFill>
                  <a:srgbClr val="DB5D00"/>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10" name="Content Placeholder 2">
            <a:extLst>
              <a:ext uri="{FF2B5EF4-FFF2-40B4-BE49-F238E27FC236}">
                <a16:creationId xmlns:a16="http://schemas.microsoft.com/office/drawing/2014/main" id="{86DB4B26-E1B8-424B-9C7D-FDAFD23B79CD}"/>
              </a:ext>
            </a:extLst>
          </p:cNvPr>
          <p:cNvSpPr>
            <a:spLocks noGrp="1"/>
          </p:cNvSpPr>
          <p:nvPr>
            <p:ph sz="quarter" idx="10"/>
          </p:nvPr>
        </p:nvSpPr>
        <p:spPr>
          <a:xfrm>
            <a:off x="1268962" y="1597887"/>
            <a:ext cx="9619861" cy="4541527"/>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5EC65A05-6E14-295F-AF00-0DA6B3715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1800"/>
            <a:ext cx="12192000" cy="76200"/>
          </a:xfrm>
          <a:prstGeom prst="rect">
            <a:avLst/>
          </a:prstGeom>
        </p:spPr>
      </p:pic>
      <p:pic>
        <p:nvPicPr>
          <p:cNvPr id="6" name="Picture 5">
            <a:extLst>
              <a:ext uri="{FF2B5EF4-FFF2-40B4-BE49-F238E27FC236}">
                <a16:creationId xmlns:a16="http://schemas.microsoft.com/office/drawing/2014/main" id="{29DEE60D-0F09-61D2-E764-FC80C1E9F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2400"/>
          </a:xfrm>
          <a:prstGeom prst="rect">
            <a:avLst/>
          </a:prstGeom>
        </p:spPr>
      </p:pic>
      <p:pic>
        <p:nvPicPr>
          <p:cNvPr id="3" name="Graphic 2">
            <a:extLst>
              <a:ext uri="{FF2B5EF4-FFF2-40B4-BE49-F238E27FC236}">
                <a16:creationId xmlns:a16="http://schemas.microsoft.com/office/drawing/2014/main" id="{09646D42-28DC-65A8-F9CC-585483465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78" y="6305448"/>
            <a:ext cx="770496" cy="418388"/>
          </a:xfrm>
          <a:prstGeom prst="rect">
            <a:avLst/>
          </a:prstGeom>
        </p:spPr>
      </p:pic>
      <p:sp>
        <p:nvSpPr>
          <p:cNvPr id="5" name="TextBox 4">
            <a:extLst>
              <a:ext uri="{FF2B5EF4-FFF2-40B4-BE49-F238E27FC236}">
                <a16:creationId xmlns:a16="http://schemas.microsoft.com/office/drawing/2014/main" id="{E49911DD-6A36-C732-E7D7-7CBED7FA6327}"/>
              </a:ext>
            </a:extLst>
          </p:cNvPr>
          <p:cNvSpPr txBox="1"/>
          <p:nvPr/>
        </p:nvSpPr>
        <p:spPr>
          <a:xfrm>
            <a:off x="10167232" y="6447544"/>
            <a:ext cx="2365131" cy="353943"/>
          </a:xfrm>
          <a:prstGeom prst="rect">
            <a:avLst/>
          </a:prstGeom>
          <a:noFill/>
        </p:spPr>
        <p:txBody>
          <a:bodyPr wrap="square" rtlCol="0">
            <a:spAutoFit/>
          </a:bodyPr>
          <a:lstStyle/>
          <a:p>
            <a:r>
              <a:rPr lang="en-CA" sz="1700" b="1">
                <a:solidFill>
                  <a:schemeClr val="accent2"/>
                </a:solidFill>
                <a:latin typeface="+mj-lt"/>
              </a:rPr>
              <a:t>#AnalysisEverywhere</a:t>
            </a:r>
          </a:p>
        </p:txBody>
      </p:sp>
    </p:spTree>
    <p:extLst>
      <p:ext uri="{BB962C8B-B14F-4D97-AF65-F5344CB8AC3E}">
        <p14:creationId xmlns:p14="http://schemas.microsoft.com/office/powerpoint/2010/main" val="2771038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pen Page - Dark Teal Accent">
    <p:bg>
      <p:bgPr>
        <a:solidFill>
          <a:schemeClr val="bg1"/>
        </a:solidFill>
        <a:effectLst/>
      </p:bgPr>
    </p:bg>
    <p:spTree>
      <p:nvGrpSpPr>
        <p:cNvPr id="1" name="Shape 26"/>
        <p:cNvGrpSpPr/>
        <p:nvPr/>
      </p:nvGrpSpPr>
      <p:grpSpPr>
        <a:xfrm>
          <a:off x="0" y="0"/>
          <a:ext cx="0" cy="0"/>
          <a:chOff x="0" y="0"/>
          <a:chExt cx="0" cy="0"/>
        </a:xfrm>
      </p:grpSpPr>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655785"/>
            <a:ext cx="9619861" cy="803562"/>
          </a:xfrm>
          <a:prstGeom prst="rect">
            <a:avLst/>
          </a:prstGeom>
        </p:spPr>
        <p:txBody>
          <a:bodyPr lIns="91425" tIns="91425" rIns="91425" bIns="91425" anchor="t" anchorCtr="0">
            <a:normAutofit/>
          </a:bodyPr>
          <a:lstStyle>
            <a:lvl1pPr marL="0" lvl="0" indent="0" algn="ctr">
              <a:spcBef>
                <a:spcPts val="0"/>
              </a:spcBef>
              <a:buClr>
                <a:srgbClr val="F67031"/>
              </a:buClr>
              <a:buSzPct val="100000"/>
              <a:defRPr sz="3600" b="0" i="0">
                <a:solidFill>
                  <a:srgbClr val="DB5D00"/>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10" name="Content Placeholder 2">
            <a:extLst>
              <a:ext uri="{FF2B5EF4-FFF2-40B4-BE49-F238E27FC236}">
                <a16:creationId xmlns:a16="http://schemas.microsoft.com/office/drawing/2014/main" id="{CAA4E928-26D1-472A-8EC2-D26014DAB40D}"/>
              </a:ext>
            </a:extLst>
          </p:cNvPr>
          <p:cNvSpPr>
            <a:spLocks noGrp="1"/>
          </p:cNvSpPr>
          <p:nvPr>
            <p:ph sz="quarter" idx="10"/>
          </p:nvPr>
        </p:nvSpPr>
        <p:spPr>
          <a:xfrm>
            <a:off x="1268962" y="1597887"/>
            <a:ext cx="9619861" cy="4541527"/>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2C579E2E-0EA5-7309-EFC1-B30868C81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04800"/>
          </a:xfrm>
          <a:prstGeom prst="rect">
            <a:avLst/>
          </a:prstGeom>
        </p:spPr>
      </p:pic>
      <p:pic>
        <p:nvPicPr>
          <p:cNvPr id="3" name="Picture 2">
            <a:extLst>
              <a:ext uri="{FF2B5EF4-FFF2-40B4-BE49-F238E27FC236}">
                <a16:creationId xmlns:a16="http://schemas.microsoft.com/office/drawing/2014/main" id="{8738A6F2-034C-75EA-5130-C8BDAE341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75338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Open Page - Orange Accent">
    <p:bg>
      <p:bgPr>
        <a:solidFill>
          <a:schemeClr val="bg1"/>
        </a:solidFill>
        <a:effectLst/>
      </p:bgPr>
    </p:bg>
    <p:spTree>
      <p:nvGrpSpPr>
        <p:cNvPr id="1" name="Shape 26"/>
        <p:cNvGrpSpPr/>
        <p:nvPr/>
      </p:nvGrpSpPr>
      <p:grpSpPr>
        <a:xfrm>
          <a:off x="0" y="0"/>
          <a:ext cx="0" cy="0"/>
          <a:chOff x="0" y="0"/>
          <a:chExt cx="0" cy="0"/>
        </a:xfrm>
      </p:grpSpPr>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655785"/>
            <a:ext cx="9619861" cy="803562"/>
          </a:xfrm>
          <a:prstGeom prst="rect">
            <a:avLst/>
          </a:prstGeom>
        </p:spPr>
        <p:txBody>
          <a:bodyPr lIns="91425" tIns="91425" rIns="91425" bIns="91425" anchor="t" anchorCtr="0">
            <a:normAutofit/>
          </a:bodyPr>
          <a:lstStyle>
            <a:lvl1pPr marL="0" lvl="0" indent="0" algn="ctr">
              <a:spcBef>
                <a:spcPts val="0"/>
              </a:spcBef>
              <a:buClr>
                <a:srgbClr val="F67031"/>
              </a:buClr>
              <a:buSzPct val="100000"/>
              <a:defRPr sz="3600" b="0" i="0">
                <a:solidFill>
                  <a:srgbClr val="DB5D00"/>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10" name="Content Placeholder 2">
            <a:extLst>
              <a:ext uri="{FF2B5EF4-FFF2-40B4-BE49-F238E27FC236}">
                <a16:creationId xmlns:a16="http://schemas.microsoft.com/office/drawing/2014/main" id="{4035BCE0-7A8B-4B02-9CD6-63CF32053B21}"/>
              </a:ext>
            </a:extLst>
          </p:cNvPr>
          <p:cNvSpPr>
            <a:spLocks noGrp="1"/>
          </p:cNvSpPr>
          <p:nvPr>
            <p:ph sz="quarter" idx="10"/>
          </p:nvPr>
        </p:nvSpPr>
        <p:spPr>
          <a:xfrm>
            <a:off x="1268962" y="1597887"/>
            <a:ext cx="9619861" cy="4541527"/>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11A03FCA-1210-AE7F-E20B-71D4F425E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04800"/>
          </a:xfrm>
          <a:prstGeom prst="rect">
            <a:avLst/>
          </a:prstGeom>
        </p:spPr>
      </p:pic>
      <p:pic>
        <p:nvPicPr>
          <p:cNvPr id="3" name="Picture 2">
            <a:extLst>
              <a:ext uri="{FF2B5EF4-FFF2-40B4-BE49-F238E27FC236}">
                <a16:creationId xmlns:a16="http://schemas.microsoft.com/office/drawing/2014/main" id="{862678C5-1EC7-B872-5ACE-E550241FC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4063199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Open Page - Dark Teal Accent">
    <p:bg>
      <p:bgPr>
        <a:solidFill>
          <a:schemeClr val="bg1"/>
        </a:solidFill>
        <a:effectLst/>
      </p:bgPr>
    </p:bg>
    <p:spTree>
      <p:nvGrpSpPr>
        <p:cNvPr id="1" name="Shape 26"/>
        <p:cNvGrpSpPr/>
        <p:nvPr/>
      </p:nvGrpSpPr>
      <p:grpSpPr>
        <a:xfrm>
          <a:off x="0" y="0"/>
          <a:ext cx="0" cy="0"/>
          <a:chOff x="0" y="0"/>
          <a:chExt cx="0" cy="0"/>
        </a:xfrm>
      </p:grpSpPr>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655785"/>
            <a:ext cx="9619861" cy="803562"/>
          </a:xfrm>
          <a:prstGeom prst="rect">
            <a:avLst/>
          </a:prstGeom>
        </p:spPr>
        <p:txBody>
          <a:bodyPr lIns="91425" tIns="91425" rIns="91425" bIns="91425" anchor="t" anchorCtr="0">
            <a:normAutofit/>
          </a:bodyPr>
          <a:lstStyle>
            <a:lvl1pPr marL="0" lvl="0" indent="0" algn="ctr">
              <a:spcBef>
                <a:spcPts val="0"/>
              </a:spcBef>
              <a:buClr>
                <a:srgbClr val="F67031"/>
              </a:buClr>
              <a:buSzPct val="100000"/>
              <a:defRPr sz="3600" b="0" i="0">
                <a:solidFill>
                  <a:srgbClr val="DB5D00"/>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10" name="Content Placeholder 2">
            <a:extLst>
              <a:ext uri="{FF2B5EF4-FFF2-40B4-BE49-F238E27FC236}">
                <a16:creationId xmlns:a16="http://schemas.microsoft.com/office/drawing/2014/main" id="{CAA4E928-26D1-472A-8EC2-D26014DAB40D}"/>
              </a:ext>
            </a:extLst>
          </p:cNvPr>
          <p:cNvSpPr>
            <a:spLocks noGrp="1"/>
          </p:cNvSpPr>
          <p:nvPr>
            <p:ph sz="quarter" idx="10"/>
          </p:nvPr>
        </p:nvSpPr>
        <p:spPr>
          <a:xfrm>
            <a:off x="1268962" y="1597887"/>
            <a:ext cx="9619861" cy="4541527"/>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2C579E2E-0EA5-7309-EFC1-B30868C81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04800"/>
          </a:xfrm>
          <a:prstGeom prst="rect">
            <a:avLst/>
          </a:prstGeom>
        </p:spPr>
      </p:pic>
      <p:pic>
        <p:nvPicPr>
          <p:cNvPr id="5" name="Picture 4">
            <a:extLst>
              <a:ext uri="{FF2B5EF4-FFF2-40B4-BE49-F238E27FC236}">
                <a16:creationId xmlns:a16="http://schemas.microsoft.com/office/drawing/2014/main" id="{9CA369E0-25D4-85E5-4026-CF219CF58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pic>
        <p:nvPicPr>
          <p:cNvPr id="2" name="Picture 1">
            <a:extLst>
              <a:ext uri="{FF2B5EF4-FFF2-40B4-BE49-F238E27FC236}">
                <a16:creationId xmlns:a16="http://schemas.microsoft.com/office/drawing/2014/main" id="{7CAC5616-2593-0F3E-563E-82A863173532}"/>
              </a:ext>
            </a:extLst>
          </p:cNvPr>
          <p:cNvPicPr>
            <a:picLocks noChangeAspect="1"/>
          </p:cNvPicPr>
          <p:nvPr/>
        </p:nvPicPr>
        <p:blipFill>
          <a:blip r:embed="rId4"/>
          <a:stretch>
            <a:fillRect/>
          </a:stretch>
        </p:blipFill>
        <p:spPr>
          <a:xfrm>
            <a:off x="0" y="6223000"/>
            <a:ext cx="12192000" cy="635000"/>
          </a:xfrm>
          <a:prstGeom prst="rect">
            <a:avLst/>
          </a:prstGeom>
        </p:spPr>
      </p:pic>
    </p:spTree>
    <p:extLst>
      <p:ext uri="{BB962C8B-B14F-4D97-AF65-F5344CB8AC3E}">
        <p14:creationId xmlns:p14="http://schemas.microsoft.com/office/powerpoint/2010/main" val="81572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ext Headline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53695-7080-4D32-8775-837816C92C9E}"/>
              </a:ext>
            </a:extLst>
          </p:cNvPr>
          <p:cNvSpPr/>
          <p:nvPr/>
        </p:nvSpPr>
        <p:spPr>
          <a:xfrm>
            <a:off x="0" y="2411034"/>
            <a:ext cx="12192000" cy="2197289"/>
          </a:xfrm>
          <a:prstGeom prst="rect">
            <a:avLst/>
          </a:prstGeom>
          <a:solidFill>
            <a:srgbClr val="000000">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D23B01E-ECC6-4689-ABC4-2B3DD73E5CF0}"/>
              </a:ext>
            </a:extLst>
          </p:cNvPr>
          <p:cNvSpPr>
            <a:spLocks noGrp="1"/>
          </p:cNvSpPr>
          <p:nvPr>
            <p:ph type="title"/>
          </p:nvPr>
        </p:nvSpPr>
        <p:spPr>
          <a:xfrm>
            <a:off x="1286256" y="3216521"/>
            <a:ext cx="9619488" cy="586314"/>
          </a:xfrm>
          <a:blipFill dpi="0" rotWithShape="1">
            <a:blip r:embed="rId3">
              <a:extLst>
                <a:ext uri="{28A0092B-C50C-407E-A947-70E740481C1C}">
                  <a14:useLocalDpi xmlns:a14="http://schemas.microsoft.com/office/drawing/2010/main" val="0"/>
                </a:ext>
              </a:extLst>
            </a:blip>
            <a:srcRect/>
            <a:stretch>
              <a:fillRect/>
            </a:stretch>
          </a:blipFill>
        </p:spPr>
        <p:txBody>
          <a:bodyPr lIns="274320" tIns="91440">
            <a:spAutoFit/>
          </a:bodyPr>
          <a:lstStyle>
            <a:lvl1pPr>
              <a:lnSpc>
                <a:spcPct val="80000"/>
              </a:lnSpc>
              <a:defRPr b="1" cap="all" baseline="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E330341A-E3D4-4AE1-700B-DCF199A1E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pic>
        <p:nvPicPr>
          <p:cNvPr id="5" name="Graphic 4">
            <a:extLst>
              <a:ext uri="{FF2B5EF4-FFF2-40B4-BE49-F238E27FC236}">
                <a16:creationId xmlns:a16="http://schemas.microsoft.com/office/drawing/2014/main" id="{EF09EF71-A74E-1FE2-7105-CA67E8E33A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5486" y="324405"/>
            <a:ext cx="5695823" cy="1800116"/>
          </a:xfrm>
          <a:prstGeom prst="rect">
            <a:avLst/>
          </a:prstGeom>
        </p:spPr>
      </p:pic>
    </p:spTree>
    <p:extLst>
      <p:ext uri="{BB962C8B-B14F-4D97-AF65-F5344CB8AC3E}">
        <p14:creationId xmlns:p14="http://schemas.microsoft.com/office/powerpoint/2010/main" val="3205535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Open Page - Orange Accent">
    <p:bg>
      <p:bgPr>
        <a:solidFill>
          <a:schemeClr val="bg1"/>
        </a:solidFill>
        <a:effectLst/>
      </p:bgPr>
    </p:bg>
    <p:spTree>
      <p:nvGrpSpPr>
        <p:cNvPr id="1" name="Shape 26"/>
        <p:cNvGrpSpPr/>
        <p:nvPr/>
      </p:nvGrpSpPr>
      <p:grpSpPr>
        <a:xfrm>
          <a:off x="0" y="0"/>
          <a:ext cx="0" cy="0"/>
          <a:chOff x="0" y="0"/>
          <a:chExt cx="0" cy="0"/>
        </a:xfrm>
      </p:grpSpPr>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655785"/>
            <a:ext cx="9619861" cy="803562"/>
          </a:xfrm>
          <a:prstGeom prst="rect">
            <a:avLst/>
          </a:prstGeom>
        </p:spPr>
        <p:txBody>
          <a:bodyPr lIns="91425" tIns="91425" rIns="91425" bIns="91425" anchor="t" anchorCtr="0">
            <a:normAutofit/>
          </a:bodyPr>
          <a:lstStyle>
            <a:lvl1pPr marL="0" lvl="0" indent="0" algn="ctr">
              <a:spcBef>
                <a:spcPts val="0"/>
              </a:spcBef>
              <a:buClr>
                <a:srgbClr val="F67031"/>
              </a:buClr>
              <a:buSzPct val="100000"/>
              <a:defRPr sz="3600" b="0" i="0">
                <a:solidFill>
                  <a:srgbClr val="DB5D00"/>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10" name="Content Placeholder 2">
            <a:extLst>
              <a:ext uri="{FF2B5EF4-FFF2-40B4-BE49-F238E27FC236}">
                <a16:creationId xmlns:a16="http://schemas.microsoft.com/office/drawing/2014/main" id="{4035BCE0-7A8B-4B02-9CD6-63CF32053B21}"/>
              </a:ext>
            </a:extLst>
          </p:cNvPr>
          <p:cNvSpPr>
            <a:spLocks noGrp="1"/>
          </p:cNvSpPr>
          <p:nvPr>
            <p:ph sz="quarter" idx="10"/>
          </p:nvPr>
        </p:nvSpPr>
        <p:spPr>
          <a:xfrm>
            <a:off x="1268962" y="1597887"/>
            <a:ext cx="9619861" cy="4541527"/>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11A03FCA-1210-AE7F-E20B-71D4F425E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04800"/>
          </a:xfrm>
          <a:prstGeom prst="rect">
            <a:avLst/>
          </a:prstGeom>
        </p:spPr>
      </p:pic>
      <p:pic>
        <p:nvPicPr>
          <p:cNvPr id="3" name="Picture 2">
            <a:extLst>
              <a:ext uri="{FF2B5EF4-FFF2-40B4-BE49-F238E27FC236}">
                <a16:creationId xmlns:a16="http://schemas.microsoft.com/office/drawing/2014/main" id="{17A593D5-D3A9-1B7C-ED9B-07CFD0E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64989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pen Page Title Accent- O Accent">
    <p:bg>
      <p:bgPr>
        <a:solidFill>
          <a:schemeClr val="bg1"/>
        </a:solidFill>
        <a:effectLst/>
      </p:bgPr>
    </p:bg>
    <p:spTree>
      <p:nvGrpSpPr>
        <p:cNvPr id="1" name="Shape 26"/>
        <p:cNvGrpSpPr/>
        <p:nvPr/>
      </p:nvGrpSpPr>
      <p:grpSpPr>
        <a:xfrm>
          <a:off x="0" y="0"/>
          <a:ext cx="0" cy="0"/>
          <a:chOff x="0" y="0"/>
          <a:chExt cx="0" cy="0"/>
        </a:xfrm>
      </p:grpSpPr>
      <p:pic>
        <p:nvPicPr>
          <p:cNvPr id="6" name="Picture 5" descr="A orange background with dots&#10;&#10;Description automatically generated">
            <a:extLst>
              <a:ext uri="{FF2B5EF4-FFF2-40B4-BE49-F238E27FC236}">
                <a16:creationId xmlns:a16="http://schemas.microsoft.com/office/drawing/2014/main" id="{7D468C58-97A0-F29E-ABF9-95B5B49B1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651000"/>
          </a:xfrm>
          <a:prstGeom prst="rect">
            <a:avLst/>
          </a:prstGeom>
        </p:spPr>
      </p:pic>
      <p:pic>
        <p:nvPicPr>
          <p:cNvPr id="2" name="Picture 1">
            <a:extLst>
              <a:ext uri="{FF2B5EF4-FFF2-40B4-BE49-F238E27FC236}">
                <a16:creationId xmlns:a16="http://schemas.microsoft.com/office/drawing/2014/main" id="{60CD2718-EB1C-F77A-D868-C134F2606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
        <p:nvSpPr>
          <p:cNvPr id="3" name="Shape 11">
            <a:extLst>
              <a:ext uri="{FF2B5EF4-FFF2-40B4-BE49-F238E27FC236}">
                <a16:creationId xmlns:a16="http://schemas.microsoft.com/office/drawing/2014/main" id="{162BFD4A-AD09-B8DA-7940-91C85B8F03B1}"/>
              </a:ext>
            </a:extLst>
          </p:cNvPr>
          <p:cNvSpPr txBox="1">
            <a:spLocks noGrp="1"/>
          </p:cNvSpPr>
          <p:nvPr>
            <p:ph type="ctrTitle"/>
          </p:nvPr>
        </p:nvSpPr>
        <p:spPr>
          <a:xfrm>
            <a:off x="1268962" y="771285"/>
            <a:ext cx="9619861" cy="803562"/>
          </a:xfrm>
          <a:prstGeom prst="rect">
            <a:avLst/>
          </a:prstGeom>
        </p:spPr>
        <p:txBody>
          <a:bodyPr lIns="91425" tIns="91425" rIns="91425" bIns="91425" anchor="t" anchorCtr="0">
            <a:normAutofit/>
          </a:bodyPr>
          <a:lstStyle>
            <a:lvl1pPr marL="0" lvl="0" indent="0" algn="ctr">
              <a:spcBef>
                <a:spcPts val="0"/>
              </a:spcBef>
              <a:buClr>
                <a:srgbClr val="F67031"/>
              </a:buClr>
              <a:buSzPct val="100000"/>
              <a:defRPr sz="3600" b="0" i="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4" name="Content Placeholder 2">
            <a:extLst>
              <a:ext uri="{FF2B5EF4-FFF2-40B4-BE49-F238E27FC236}">
                <a16:creationId xmlns:a16="http://schemas.microsoft.com/office/drawing/2014/main" id="{C84625BC-8B9B-3BAA-F012-B85F6E788EDB}"/>
              </a:ext>
            </a:extLst>
          </p:cNvPr>
          <p:cNvSpPr>
            <a:spLocks noGrp="1"/>
          </p:cNvSpPr>
          <p:nvPr>
            <p:ph sz="quarter" idx="10"/>
          </p:nvPr>
        </p:nvSpPr>
        <p:spPr>
          <a:xfrm>
            <a:off x="1268962" y="1713387"/>
            <a:ext cx="9619861" cy="4541527"/>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3569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pen Page Title Accent- DkT Accent">
    <p:bg>
      <p:bgPr>
        <a:solidFill>
          <a:schemeClr val="bg1"/>
        </a:solidFill>
        <a:effectLst/>
      </p:bgPr>
    </p:bg>
    <p:spTree>
      <p:nvGrpSpPr>
        <p:cNvPr id="1" name="Shape 26"/>
        <p:cNvGrpSpPr/>
        <p:nvPr/>
      </p:nvGrpSpPr>
      <p:grpSpPr>
        <a:xfrm>
          <a:off x="0" y="0"/>
          <a:ext cx="0" cy="0"/>
          <a:chOff x="0" y="0"/>
          <a:chExt cx="0" cy="0"/>
        </a:xfrm>
      </p:grpSpPr>
      <p:pic>
        <p:nvPicPr>
          <p:cNvPr id="4" name="Picture 3" descr="A blue screen with white dots&#10;&#10;Description automatically generated">
            <a:extLst>
              <a:ext uri="{FF2B5EF4-FFF2-40B4-BE49-F238E27FC236}">
                <a16:creationId xmlns:a16="http://schemas.microsoft.com/office/drawing/2014/main" id="{3CE7C407-7FEE-2D3F-75BE-E407060FE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651000"/>
          </a:xfrm>
          <a:prstGeom prst="rect">
            <a:avLst/>
          </a:prstGeom>
        </p:spPr>
      </p:pic>
      <p:sp>
        <p:nvSpPr>
          <p:cNvPr id="10" name="Shape 11">
            <a:extLst>
              <a:ext uri="{FF2B5EF4-FFF2-40B4-BE49-F238E27FC236}">
                <a16:creationId xmlns:a16="http://schemas.microsoft.com/office/drawing/2014/main" id="{79A9F7F5-CDA5-4896-B5C0-F10BF7EC4BBC}"/>
              </a:ext>
            </a:extLst>
          </p:cNvPr>
          <p:cNvSpPr txBox="1">
            <a:spLocks noGrp="1"/>
          </p:cNvSpPr>
          <p:nvPr>
            <p:ph type="ctrTitle"/>
          </p:nvPr>
        </p:nvSpPr>
        <p:spPr>
          <a:xfrm>
            <a:off x="1268962" y="771285"/>
            <a:ext cx="9619861" cy="803562"/>
          </a:xfrm>
          <a:prstGeom prst="rect">
            <a:avLst/>
          </a:prstGeom>
        </p:spPr>
        <p:txBody>
          <a:bodyPr lIns="91425" tIns="91425" rIns="91425" bIns="91425" anchor="t" anchorCtr="0">
            <a:normAutofit/>
          </a:bodyPr>
          <a:lstStyle>
            <a:lvl1pPr marL="0" lvl="0" indent="0" algn="ctr">
              <a:spcBef>
                <a:spcPts val="0"/>
              </a:spcBef>
              <a:buClr>
                <a:srgbClr val="F67031"/>
              </a:buClr>
              <a:buSzPct val="100000"/>
              <a:defRPr sz="3600" b="0" i="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7" name="Content Placeholder 2">
            <a:extLst>
              <a:ext uri="{FF2B5EF4-FFF2-40B4-BE49-F238E27FC236}">
                <a16:creationId xmlns:a16="http://schemas.microsoft.com/office/drawing/2014/main" id="{C20DC59B-F68B-4AC8-B7E9-E79CE8E02093}"/>
              </a:ext>
            </a:extLst>
          </p:cNvPr>
          <p:cNvSpPr>
            <a:spLocks noGrp="1"/>
          </p:cNvSpPr>
          <p:nvPr>
            <p:ph sz="quarter" idx="10"/>
          </p:nvPr>
        </p:nvSpPr>
        <p:spPr>
          <a:xfrm>
            <a:off x="1268962" y="1713387"/>
            <a:ext cx="9619861" cy="4541527"/>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a:extLst>
              <a:ext uri="{FF2B5EF4-FFF2-40B4-BE49-F238E27FC236}">
                <a16:creationId xmlns:a16="http://schemas.microsoft.com/office/drawing/2014/main" id="{ED24C29D-5BBA-4D71-2D70-D9DD31680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2872638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pen Page Title- Dk T Accent">
    <p:bg>
      <p:bgPr>
        <a:solidFill>
          <a:schemeClr val="bg1"/>
        </a:solidFill>
        <a:effectLst/>
      </p:bgPr>
    </p:bg>
    <p:spTree>
      <p:nvGrpSpPr>
        <p:cNvPr id="1" name="Shape 26"/>
        <p:cNvGrpSpPr/>
        <p:nvPr/>
      </p:nvGrpSpPr>
      <p:grpSpPr>
        <a:xfrm>
          <a:off x="0" y="0"/>
          <a:ext cx="0" cy="0"/>
          <a:chOff x="0" y="0"/>
          <a:chExt cx="0" cy="0"/>
        </a:xfrm>
      </p:grpSpPr>
      <p:pic>
        <p:nvPicPr>
          <p:cNvPr id="12" name="Picture 11" descr="A orange and black dotted background&#10;&#10;Description automatically generated with medium confidence">
            <a:extLst>
              <a:ext uri="{FF2B5EF4-FFF2-40B4-BE49-F238E27FC236}">
                <a16:creationId xmlns:a16="http://schemas.microsoft.com/office/drawing/2014/main" id="{59146986-2605-68AC-990A-82A0A62BB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159000"/>
          </a:xfrm>
          <a:prstGeom prst="rect">
            <a:avLst/>
          </a:prstGeom>
        </p:spPr>
      </p:pic>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1255186"/>
            <a:ext cx="9619861" cy="803562"/>
          </a:xfrm>
          <a:prstGeom prst="rect">
            <a:avLst/>
          </a:prstGeom>
        </p:spPr>
        <p:txBody>
          <a:bodyPr lIns="91425" tIns="91425" rIns="91425" bIns="91425" anchor="b" anchorCtr="0">
            <a:normAutofit/>
          </a:bodyPr>
          <a:lstStyle>
            <a:lvl1pPr marL="0" lvl="0" indent="0" algn="ctr">
              <a:spcBef>
                <a:spcPts val="0"/>
              </a:spcBef>
              <a:buClr>
                <a:srgbClr val="F67031"/>
              </a:buClr>
              <a:buSzPct val="100000"/>
              <a:defRPr sz="3600" b="0" i="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9" name="Content Placeholder 2">
            <a:extLst>
              <a:ext uri="{FF2B5EF4-FFF2-40B4-BE49-F238E27FC236}">
                <a16:creationId xmlns:a16="http://schemas.microsoft.com/office/drawing/2014/main" id="{EAFEA536-818C-4113-82BC-ED1B1E0FA45B}"/>
              </a:ext>
            </a:extLst>
          </p:cNvPr>
          <p:cNvSpPr>
            <a:spLocks noGrp="1"/>
          </p:cNvSpPr>
          <p:nvPr>
            <p:ph sz="quarter" idx="10"/>
          </p:nvPr>
        </p:nvSpPr>
        <p:spPr>
          <a:xfrm>
            <a:off x="1268962" y="2325695"/>
            <a:ext cx="9619861" cy="4042485"/>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a:extLst>
              <a:ext uri="{FF2B5EF4-FFF2-40B4-BE49-F238E27FC236}">
                <a16:creationId xmlns:a16="http://schemas.microsoft.com/office/drawing/2014/main" id="{6B043E93-EFA9-1B0A-CE52-CA4E18FB7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2914991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pen Page Title- O Accent">
    <p:bg>
      <p:bgPr>
        <a:solidFill>
          <a:schemeClr val="bg1"/>
        </a:solidFill>
        <a:effectLst/>
      </p:bgPr>
    </p:bg>
    <p:spTree>
      <p:nvGrpSpPr>
        <p:cNvPr id="1" name="Shape 26"/>
        <p:cNvGrpSpPr/>
        <p:nvPr/>
      </p:nvGrpSpPr>
      <p:grpSpPr>
        <a:xfrm>
          <a:off x="0" y="0"/>
          <a:ext cx="0" cy="0"/>
          <a:chOff x="0" y="0"/>
          <a:chExt cx="0" cy="0"/>
        </a:xfrm>
      </p:grpSpPr>
      <p:pic>
        <p:nvPicPr>
          <p:cNvPr id="4" name="Picture 3" descr="A blue background with white dots&#10;&#10;Description automatically generated">
            <a:extLst>
              <a:ext uri="{FF2B5EF4-FFF2-40B4-BE49-F238E27FC236}">
                <a16:creationId xmlns:a16="http://schemas.microsoft.com/office/drawing/2014/main" id="{23487304-5437-765F-5D4A-05AE7E5D6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159000"/>
          </a:xfrm>
          <a:prstGeom prst="rect">
            <a:avLst/>
          </a:prstGeom>
        </p:spPr>
      </p:pic>
      <p:sp>
        <p:nvSpPr>
          <p:cNvPr id="7" name="Shape 11">
            <a:extLst>
              <a:ext uri="{FF2B5EF4-FFF2-40B4-BE49-F238E27FC236}">
                <a16:creationId xmlns:a16="http://schemas.microsoft.com/office/drawing/2014/main" id="{E342EF18-20D9-461A-B0EC-00497F93C0AE}"/>
              </a:ext>
            </a:extLst>
          </p:cNvPr>
          <p:cNvSpPr txBox="1">
            <a:spLocks noGrp="1"/>
          </p:cNvSpPr>
          <p:nvPr>
            <p:ph type="ctrTitle"/>
          </p:nvPr>
        </p:nvSpPr>
        <p:spPr>
          <a:xfrm>
            <a:off x="1268962" y="1255186"/>
            <a:ext cx="9619861" cy="803562"/>
          </a:xfrm>
          <a:prstGeom prst="rect">
            <a:avLst/>
          </a:prstGeom>
        </p:spPr>
        <p:txBody>
          <a:bodyPr lIns="91425" tIns="91425" rIns="91425" bIns="91425" anchor="b" anchorCtr="0">
            <a:normAutofit/>
          </a:bodyPr>
          <a:lstStyle>
            <a:lvl1pPr marL="0" lvl="0" indent="0" algn="ctr">
              <a:spcBef>
                <a:spcPts val="0"/>
              </a:spcBef>
              <a:buClr>
                <a:srgbClr val="F67031"/>
              </a:buClr>
              <a:buSzPct val="100000"/>
              <a:defRPr sz="3600" b="0" i="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11" name="Content Placeholder 2">
            <a:extLst>
              <a:ext uri="{FF2B5EF4-FFF2-40B4-BE49-F238E27FC236}">
                <a16:creationId xmlns:a16="http://schemas.microsoft.com/office/drawing/2014/main" id="{D92FB244-279F-433A-AD68-23BA52CAE8D9}"/>
              </a:ext>
            </a:extLst>
          </p:cNvPr>
          <p:cNvSpPr>
            <a:spLocks noGrp="1"/>
          </p:cNvSpPr>
          <p:nvPr>
            <p:ph sz="quarter" idx="10"/>
          </p:nvPr>
        </p:nvSpPr>
        <p:spPr>
          <a:xfrm>
            <a:off x="1268962" y="2325695"/>
            <a:ext cx="9619861" cy="4042485"/>
          </a:xfrm>
          <a:prstGeom prst="rect">
            <a:avLst/>
          </a:prstGeom>
        </p:spPr>
        <p:txBody>
          <a:bodyPr/>
          <a:lstStyle>
            <a:lvl1pPr>
              <a:buClr>
                <a:schemeClr val="tx2">
                  <a:lumMod val="75000"/>
                </a:schemeClr>
              </a:buClr>
              <a:defRPr>
                <a:solidFill>
                  <a:schemeClr val="tx2">
                    <a:lumMod val="75000"/>
                  </a:schemeClr>
                </a:solidFill>
              </a:defRPr>
            </a:lvl1pPr>
            <a:lvl2pPr>
              <a:buClr>
                <a:schemeClr val="tx2">
                  <a:lumMod val="75000"/>
                </a:schemeClr>
              </a:buClr>
              <a:defRPr>
                <a:solidFill>
                  <a:schemeClr val="tx2">
                    <a:lumMod val="75000"/>
                  </a:schemeClr>
                </a:solidFill>
              </a:defRPr>
            </a:lvl2pPr>
            <a:lvl3pPr>
              <a:buClr>
                <a:schemeClr val="tx2">
                  <a:lumMod val="75000"/>
                </a:schemeClr>
              </a:buClr>
              <a:defRPr>
                <a:solidFill>
                  <a:schemeClr val="tx2">
                    <a:lumMod val="75000"/>
                  </a:schemeClr>
                </a:solidFill>
              </a:defRPr>
            </a:lvl3pPr>
            <a:lvl4pPr>
              <a:buClr>
                <a:schemeClr val="tx2">
                  <a:lumMod val="75000"/>
                </a:schemeClr>
              </a:buClr>
              <a:defRPr>
                <a:solidFill>
                  <a:schemeClr val="tx2">
                    <a:lumMod val="75000"/>
                  </a:schemeClr>
                </a:solidFill>
              </a:defRPr>
            </a:lvl4pPr>
            <a:lvl5pPr>
              <a:buClr>
                <a:schemeClr val="tx2">
                  <a:lumMod val="75000"/>
                </a:schemeClr>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a:extLst>
              <a:ext uri="{FF2B5EF4-FFF2-40B4-BE49-F238E27FC236}">
                <a16:creationId xmlns:a16="http://schemas.microsoft.com/office/drawing/2014/main" id="{54D80984-31DF-1D14-00B7-680201CE4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50201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 1 block - Orange">
    <p:bg>
      <p:bgPr>
        <a:solidFill>
          <a:schemeClr val="bg1"/>
        </a:solidFill>
        <a:effectLst/>
      </p:bgPr>
    </p:bg>
    <p:spTree>
      <p:nvGrpSpPr>
        <p:cNvPr id="1" name="Shape 45"/>
        <p:cNvGrpSpPr/>
        <p:nvPr/>
      </p:nvGrpSpPr>
      <p:grpSpPr>
        <a:xfrm>
          <a:off x="0" y="0"/>
          <a:ext cx="0" cy="0"/>
          <a:chOff x="0" y="0"/>
          <a:chExt cx="0" cy="0"/>
        </a:xfrm>
      </p:grpSpPr>
      <p:sp>
        <p:nvSpPr>
          <p:cNvPr id="3" name="Rectangle 2">
            <a:extLst>
              <a:ext uri="{FF2B5EF4-FFF2-40B4-BE49-F238E27FC236}">
                <a16:creationId xmlns:a16="http://schemas.microsoft.com/office/drawing/2014/main" id="{BAD672D3-EA88-9745-0A04-D1FB09CCB9C7}"/>
              </a:ext>
            </a:extLst>
          </p:cNvPr>
          <p:cNvSpPr/>
          <p:nvPr/>
        </p:nvSpPr>
        <p:spPr>
          <a:xfrm>
            <a:off x="0" y="0"/>
            <a:ext cx="3620278" cy="6858000"/>
          </a:xfrm>
          <a:prstGeom prst="rect">
            <a:avLst/>
          </a:prstGeom>
          <a:gradFill>
            <a:gsLst>
              <a:gs pos="0">
                <a:schemeClr val="accent2"/>
              </a:gs>
              <a:gs pos="67000">
                <a:schemeClr val="tx2">
                  <a:lumMod val="50000"/>
                </a:schemeClr>
              </a:gs>
              <a:gs pos="100000">
                <a:schemeClr val="accent2">
                  <a:lumMod val="90000"/>
                  <a:lumOff val="10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lumMod val="50000"/>
                </a:schemeClr>
              </a:solidFill>
            </a:endParaRPr>
          </a:p>
        </p:txBody>
      </p:sp>
      <p:sp>
        <p:nvSpPr>
          <p:cNvPr id="11" name="Shape 35">
            <a:extLst>
              <a:ext uri="{FF2B5EF4-FFF2-40B4-BE49-F238E27FC236}">
                <a16:creationId xmlns:a16="http://schemas.microsoft.com/office/drawing/2014/main" id="{838AFF58-BBCA-46AF-B19F-044D5DC1A3EB}"/>
              </a:ext>
            </a:extLst>
          </p:cNvPr>
          <p:cNvSpPr txBox="1">
            <a:spLocks noGrp="1"/>
          </p:cNvSpPr>
          <p:nvPr>
            <p:ph type="title"/>
          </p:nvPr>
        </p:nvSpPr>
        <p:spPr>
          <a:xfrm>
            <a:off x="307911" y="767333"/>
            <a:ext cx="2743200" cy="5308000"/>
          </a:xfrm>
          <a:prstGeom prst="rect">
            <a:avLst/>
          </a:prstGeom>
        </p:spPr>
        <p:txBody>
          <a:bodyPr lIns="91425" tIns="91425" rIns="91425" bIns="91425" anchor="t" anchorCtr="0"/>
          <a:lstStyle>
            <a:lvl1pPr marL="0" lvl="0" indent="0">
              <a:spcBef>
                <a:spcPts val="0"/>
              </a:spcBef>
              <a:defRPr b="0" i="0">
                <a:solidFill>
                  <a:schemeClr val="bg1"/>
                </a:solidFill>
                <a:latin typeface="+mj-lt"/>
                <a:cs typeface="Arial" panose="020B060402020202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9" name="Content Placeholder 2">
            <a:extLst>
              <a:ext uri="{FF2B5EF4-FFF2-40B4-BE49-F238E27FC236}">
                <a16:creationId xmlns:a16="http://schemas.microsoft.com/office/drawing/2014/main" id="{C38D1600-8CC4-42AC-9DC7-ADEEB4B52A69}"/>
              </a:ext>
            </a:extLst>
          </p:cNvPr>
          <p:cNvSpPr>
            <a:spLocks noGrp="1"/>
          </p:cNvSpPr>
          <p:nvPr>
            <p:ph sz="quarter" idx="13"/>
          </p:nvPr>
        </p:nvSpPr>
        <p:spPr>
          <a:xfrm>
            <a:off x="4227513" y="767334"/>
            <a:ext cx="7656512" cy="5308030"/>
          </a:xfrm>
          <a:prstGeom prst="rect">
            <a:avLst/>
          </a:prstGeom>
        </p:spPr>
        <p:txBody>
          <a:bodyPr/>
          <a:lstStyle>
            <a:lvl1pPr>
              <a:buClr>
                <a:schemeClr val="tx2">
                  <a:lumMod val="75000"/>
                </a:schemeClr>
              </a:buClr>
              <a:defRPr>
                <a:solidFill>
                  <a:schemeClr val="tx2">
                    <a:lumMod val="75000"/>
                  </a:schemeClr>
                </a:solidFill>
                <a:latin typeface="+mj-lt"/>
              </a:defRPr>
            </a:lvl1pPr>
            <a:lvl2pPr>
              <a:buClr>
                <a:schemeClr val="tx2">
                  <a:lumMod val="75000"/>
                </a:schemeClr>
              </a:buClr>
              <a:defRPr>
                <a:solidFill>
                  <a:schemeClr val="tx2">
                    <a:lumMod val="75000"/>
                  </a:schemeClr>
                </a:solidFill>
                <a:latin typeface="+mj-lt"/>
              </a:defRPr>
            </a:lvl2pPr>
            <a:lvl3pPr>
              <a:buClr>
                <a:schemeClr val="tx2">
                  <a:lumMod val="75000"/>
                </a:schemeClr>
              </a:buClr>
              <a:defRPr>
                <a:solidFill>
                  <a:schemeClr val="tx2">
                    <a:lumMod val="75000"/>
                  </a:schemeClr>
                </a:solidFill>
                <a:latin typeface="+mj-lt"/>
              </a:defRPr>
            </a:lvl3pPr>
            <a:lvl4pPr>
              <a:buClr>
                <a:schemeClr val="tx2">
                  <a:lumMod val="75000"/>
                </a:schemeClr>
              </a:buClr>
              <a:defRPr>
                <a:solidFill>
                  <a:schemeClr val="tx2">
                    <a:lumMod val="75000"/>
                  </a:schemeClr>
                </a:solidFill>
                <a:latin typeface="+mj-lt"/>
              </a:defRPr>
            </a:lvl4pPr>
            <a:lvl5pPr>
              <a:buClr>
                <a:schemeClr val="tx2">
                  <a:lumMod val="75000"/>
                </a:schemeClr>
              </a:buClr>
              <a:defRPr>
                <a:solidFill>
                  <a:schemeClr val="tx2">
                    <a:lumMod val="7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Graphic 1">
            <a:extLst>
              <a:ext uri="{FF2B5EF4-FFF2-40B4-BE49-F238E27FC236}">
                <a16:creationId xmlns:a16="http://schemas.microsoft.com/office/drawing/2014/main" id="{E8DE638E-EDED-49CC-D9D6-F8BB6401F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25252" y="6338400"/>
            <a:ext cx="770496" cy="418388"/>
          </a:xfrm>
          <a:prstGeom prst="rect">
            <a:avLst/>
          </a:prstGeom>
        </p:spPr>
      </p:pic>
      <p:sp>
        <p:nvSpPr>
          <p:cNvPr id="4" name="TextBox 3">
            <a:extLst>
              <a:ext uri="{FF2B5EF4-FFF2-40B4-BE49-F238E27FC236}">
                <a16:creationId xmlns:a16="http://schemas.microsoft.com/office/drawing/2014/main" id="{1CEB0875-D714-8F20-8094-AE89C3F1E0F1}"/>
              </a:ext>
            </a:extLst>
          </p:cNvPr>
          <p:cNvSpPr txBox="1"/>
          <p:nvPr/>
        </p:nvSpPr>
        <p:spPr>
          <a:xfrm>
            <a:off x="137297" y="6361655"/>
            <a:ext cx="2365131" cy="353943"/>
          </a:xfrm>
          <a:prstGeom prst="rect">
            <a:avLst/>
          </a:prstGeom>
          <a:noFill/>
        </p:spPr>
        <p:txBody>
          <a:bodyPr wrap="square" rtlCol="0">
            <a:spAutoFit/>
          </a:bodyPr>
          <a:lstStyle/>
          <a:p>
            <a:r>
              <a:rPr lang="en-CA" sz="1700" b="1">
                <a:solidFill>
                  <a:schemeClr val="bg1"/>
                </a:solidFill>
                <a:latin typeface="+mj-lt"/>
              </a:rPr>
              <a:t>#AnalysisEverywhere</a:t>
            </a:r>
          </a:p>
        </p:txBody>
      </p:sp>
    </p:spTree>
    <p:extLst>
      <p:ext uri="{BB962C8B-B14F-4D97-AF65-F5344CB8AC3E}">
        <p14:creationId xmlns:p14="http://schemas.microsoft.com/office/powerpoint/2010/main" val="138469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 1 block - Orange">
    <p:bg>
      <p:bgPr>
        <a:solidFill>
          <a:schemeClr val="bg1"/>
        </a:solidFill>
        <a:effectLst/>
      </p:bgPr>
    </p:bg>
    <p:spTree>
      <p:nvGrpSpPr>
        <p:cNvPr id="1" name="Shape 45"/>
        <p:cNvGrpSpPr/>
        <p:nvPr/>
      </p:nvGrpSpPr>
      <p:grpSpPr>
        <a:xfrm>
          <a:off x="0" y="0"/>
          <a:ext cx="0" cy="0"/>
          <a:chOff x="0" y="0"/>
          <a:chExt cx="0" cy="0"/>
        </a:xfrm>
      </p:grpSpPr>
      <p:sp>
        <p:nvSpPr>
          <p:cNvPr id="3" name="Rectangle 2">
            <a:extLst>
              <a:ext uri="{FF2B5EF4-FFF2-40B4-BE49-F238E27FC236}">
                <a16:creationId xmlns:a16="http://schemas.microsoft.com/office/drawing/2014/main" id="{BAD672D3-EA88-9745-0A04-D1FB09CCB9C7}"/>
              </a:ext>
            </a:extLst>
          </p:cNvPr>
          <p:cNvSpPr/>
          <p:nvPr/>
        </p:nvSpPr>
        <p:spPr>
          <a:xfrm>
            <a:off x="0" y="0"/>
            <a:ext cx="3620278" cy="6858000"/>
          </a:xfrm>
          <a:prstGeom prst="rect">
            <a:avLst/>
          </a:prstGeom>
          <a:gradFill>
            <a:gsLst>
              <a:gs pos="0">
                <a:srgbClr val="CF5D17"/>
              </a:gs>
              <a:gs pos="67000">
                <a:schemeClr val="accent1"/>
              </a:gs>
              <a:gs pos="100000">
                <a:srgbClr val="ED9159"/>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lumMod val="50000"/>
                </a:schemeClr>
              </a:solidFill>
            </a:endParaRPr>
          </a:p>
        </p:txBody>
      </p:sp>
      <p:sp>
        <p:nvSpPr>
          <p:cNvPr id="11" name="Shape 35">
            <a:extLst>
              <a:ext uri="{FF2B5EF4-FFF2-40B4-BE49-F238E27FC236}">
                <a16:creationId xmlns:a16="http://schemas.microsoft.com/office/drawing/2014/main" id="{838AFF58-BBCA-46AF-B19F-044D5DC1A3EB}"/>
              </a:ext>
            </a:extLst>
          </p:cNvPr>
          <p:cNvSpPr txBox="1">
            <a:spLocks noGrp="1"/>
          </p:cNvSpPr>
          <p:nvPr>
            <p:ph type="title"/>
          </p:nvPr>
        </p:nvSpPr>
        <p:spPr>
          <a:xfrm>
            <a:off x="307911" y="767333"/>
            <a:ext cx="2743200" cy="5308000"/>
          </a:xfrm>
          <a:prstGeom prst="rect">
            <a:avLst/>
          </a:prstGeom>
        </p:spPr>
        <p:txBody>
          <a:bodyPr lIns="91425" tIns="91425" rIns="91425" bIns="91425" anchor="t" anchorCtr="0"/>
          <a:lstStyle>
            <a:lvl1pPr marL="0" lvl="0" indent="0">
              <a:spcBef>
                <a:spcPts val="0"/>
              </a:spcBef>
              <a:defRPr b="0" i="0">
                <a:solidFill>
                  <a:schemeClr val="bg1"/>
                </a:solidFill>
                <a:latin typeface="+mj-lt"/>
                <a:cs typeface="Arial" panose="020B060402020202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9" name="Content Placeholder 2">
            <a:extLst>
              <a:ext uri="{FF2B5EF4-FFF2-40B4-BE49-F238E27FC236}">
                <a16:creationId xmlns:a16="http://schemas.microsoft.com/office/drawing/2014/main" id="{C38D1600-8CC4-42AC-9DC7-ADEEB4B52A69}"/>
              </a:ext>
            </a:extLst>
          </p:cNvPr>
          <p:cNvSpPr>
            <a:spLocks noGrp="1"/>
          </p:cNvSpPr>
          <p:nvPr>
            <p:ph sz="quarter" idx="13"/>
          </p:nvPr>
        </p:nvSpPr>
        <p:spPr>
          <a:xfrm>
            <a:off x="4227513" y="767334"/>
            <a:ext cx="7656512" cy="5308030"/>
          </a:xfrm>
          <a:prstGeom prst="rect">
            <a:avLst/>
          </a:prstGeom>
        </p:spPr>
        <p:txBody>
          <a:bodyPr/>
          <a:lstStyle>
            <a:lvl1pPr>
              <a:buClr>
                <a:schemeClr val="tx2">
                  <a:lumMod val="75000"/>
                </a:schemeClr>
              </a:buClr>
              <a:defRPr>
                <a:solidFill>
                  <a:schemeClr val="tx2">
                    <a:lumMod val="75000"/>
                  </a:schemeClr>
                </a:solidFill>
                <a:latin typeface="+mj-lt"/>
              </a:defRPr>
            </a:lvl1pPr>
            <a:lvl2pPr>
              <a:buClr>
                <a:schemeClr val="tx2">
                  <a:lumMod val="75000"/>
                </a:schemeClr>
              </a:buClr>
              <a:defRPr>
                <a:solidFill>
                  <a:schemeClr val="tx2">
                    <a:lumMod val="75000"/>
                  </a:schemeClr>
                </a:solidFill>
                <a:latin typeface="+mj-lt"/>
              </a:defRPr>
            </a:lvl2pPr>
            <a:lvl3pPr>
              <a:buClr>
                <a:schemeClr val="tx2">
                  <a:lumMod val="75000"/>
                </a:schemeClr>
              </a:buClr>
              <a:defRPr>
                <a:solidFill>
                  <a:schemeClr val="tx2">
                    <a:lumMod val="75000"/>
                  </a:schemeClr>
                </a:solidFill>
                <a:latin typeface="+mj-lt"/>
              </a:defRPr>
            </a:lvl3pPr>
            <a:lvl4pPr>
              <a:buClr>
                <a:schemeClr val="tx2">
                  <a:lumMod val="75000"/>
                </a:schemeClr>
              </a:buClr>
              <a:defRPr>
                <a:solidFill>
                  <a:schemeClr val="tx2">
                    <a:lumMod val="75000"/>
                  </a:schemeClr>
                </a:solidFill>
                <a:latin typeface="+mj-lt"/>
              </a:defRPr>
            </a:lvl4pPr>
            <a:lvl5pPr>
              <a:buClr>
                <a:schemeClr val="tx2">
                  <a:lumMod val="75000"/>
                </a:schemeClr>
              </a:buClr>
              <a:defRPr>
                <a:solidFill>
                  <a:schemeClr val="tx2">
                    <a:lumMod val="7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Graphic 1">
            <a:extLst>
              <a:ext uri="{FF2B5EF4-FFF2-40B4-BE49-F238E27FC236}">
                <a16:creationId xmlns:a16="http://schemas.microsoft.com/office/drawing/2014/main" id="{FD62A65D-6967-DDB1-C930-C9E7AE07BB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25252" y="6338400"/>
            <a:ext cx="770496" cy="418388"/>
          </a:xfrm>
          <a:prstGeom prst="rect">
            <a:avLst/>
          </a:prstGeom>
        </p:spPr>
      </p:pic>
      <p:sp>
        <p:nvSpPr>
          <p:cNvPr id="4" name="TextBox 3">
            <a:extLst>
              <a:ext uri="{FF2B5EF4-FFF2-40B4-BE49-F238E27FC236}">
                <a16:creationId xmlns:a16="http://schemas.microsoft.com/office/drawing/2014/main" id="{1929A259-9078-A0B0-5C23-103222E5A40B}"/>
              </a:ext>
            </a:extLst>
          </p:cNvPr>
          <p:cNvSpPr txBox="1"/>
          <p:nvPr/>
        </p:nvSpPr>
        <p:spPr>
          <a:xfrm>
            <a:off x="137297" y="6361655"/>
            <a:ext cx="2365131" cy="353943"/>
          </a:xfrm>
          <a:prstGeom prst="rect">
            <a:avLst/>
          </a:prstGeom>
          <a:noFill/>
        </p:spPr>
        <p:txBody>
          <a:bodyPr wrap="square" rtlCol="0">
            <a:spAutoFit/>
          </a:bodyPr>
          <a:lstStyle/>
          <a:p>
            <a:r>
              <a:rPr lang="en-CA" sz="1700" b="1">
                <a:solidFill>
                  <a:schemeClr val="bg1"/>
                </a:solidFill>
                <a:latin typeface="+mj-lt"/>
              </a:rPr>
              <a:t>#AnalysisEverywhere</a:t>
            </a:r>
          </a:p>
        </p:txBody>
      </p:sp>
    </p:spTree>
    <p:extLst>
      <p:ext uri="{BB962C8B-B14F-4D97-AF65-F5344CB8AC3E}">
        <p14:creationId xmlns:p14="http://schemas.microsoft.com/office/powerpoint/2010/main" val="727014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 1 block - Orange">
    <p:bg>
      <p:bgPr>
        <a:solidFill>
          <a:schemeClr val="bg1"/>
        </a:solidFill>
        <a:effectLst/>
      </p:bgPr>
    </p:bg>
    <p:spTree>
      <p:nvGrpSpPr>
        <p:cNvPr id="1" name="Shape 45"/>
        <p:cNvGrpSpPr/>
        <p:nvPr/>
      </p:nvGrpSpPr>
      <p:grpSpPr>
        <a:xfrm>
          <a:off x="0" y="0"/>
          <a:ext cx="0" cy="0"/>
          <a:chOff x="0" y="0"/>
          <a:chExt cx="0" cy="0"/>
        </a:xfrm>
      </p:grpSpPr>
      <p:sp>
        <p:nvSpPr>
          <p:cNvPr id="3" name="Rectangle 2">
            <a:extLst>
              <a:ext uri="{FF2B5EF4-FFF2-40B4-BE49-F238E27FC236}">
                <a16:creationId xmlns:a16="http://schemas.microsoft.com/office/drawing/2014/main" id="{BAD672D3-EA88-9745-0A04-D1FB09CCB9C7}"/>
              </a:ext>
            </a:extLst>
          </p:cNvPr>
          <p:cNvSpPr/>
          <p:nvPr/>
        </p:nvSpPr>
        <p:spPr>
          <a:xfrm>
            <a:off x="0" y="0"/>
            <a:ext cx="3620278" cy="6858000"/>
          </a:xfrm>
          <a:prstGeom prst="rect">
            <a:avLst/>
          </a:prstGeom>
          <a:gradFill>
            <a:gsLst>
              <a:gs pos="0">
                <a:schemeClr val="accent2">
                  <a:lumMod val="90000"/>
                  <a:lumOff val="10000"/>
                </a:schemeClr>
              </a:gs>
              <a:gs pos="67000">
                <a:schemeClr val="accent3"/>
              </a:gs>
              <a:gs pos="100000">
                <a:srgbClr val="00A8C4"/>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lumMod val="50000"/>
                </a:schemeClr>
              </a:solidFill>
            </a:endParaRPr>
          </a:p>
        </p:txBody>
      </p:sp>
      <p:sp>
        <p:nvSpPr>
          <p:cNvPr id="11" name="Shape 35">
            <a:extLst>
              <a:ext uri="{FF2B5EF4-FFF2-40B4-BE49-F238E27FC236}">
                <a16:creationId xmlns:a16="http://schemas.microsoft.com/office/drawing/2014/main" id="{838AFF58-BBCA-46AF-B19F-044D5DC1A3EB}"/>
              </a:ext>
            </a:extLst>
          </p:cNvPr>
          <p:cNvSpPr txBox="1">
            <a:spLocks noGrp="1"/>
          </p:cNvSpPr>
          <p:nvPr>
            <p:ph type="title"/>
          </p:nvPr>
        </p:nvSpPr>
        <p:spPr>
          <a:xfrm>
            <a:off x="307911" y="767333"/>
            <a:ext cx="2743200" cy="5308000"/>
          </a:xfrm>
          <a:prstGeom prst="rect">
            <a:avLst/>
          </a:prstGeom>
        </p:spPr>
        <p:txBody>
          <a:bodyPr lIns="91425" tIns="91425" rIns="91425" bIns="91425" anchor="t" anchorCtr="0"/>
          <a:lstStyle>
            <a:lvl1pPr marL="0" lvl="0" indent="0">
              <a:spcBef>
                <a:spcPts val="0"/>
              </a:spcBef>
              <a:defRPr b="0" i="0">
                <a:solidFill>
                  <a:schemeClr val="bg1"/>
                </a:solidFill>
                <a:latin typeface="+mj-lt"/>
                <a:cs typeface="Arial" panose="020B060402020202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9" name="Content Placeholder 2">
            <a:extLst>
              <a:ext uri="{FF2B5EF4-FFF2-40B4-BE49-F238E27FC236}">
                <a16:creationId xmlns:a16="http://schemas.microsoft.com/office/drawing/2014/main" id="{C38D1600-8CC4-42AC-9DC7-ADEEB4B52A69}"/>
              </a:ext>
            </a:extLst>
          </p:cNvPr>
          <p:cNvSpPr>
            <a:spLocks noGrp="1"/>
          </p:cNvSpPr>
          <p:nvPr>
            <p:ph sz="quarter" idx="13"/>
          </p:nvPr>
        </p:nvSpPr>
        <p:spPr>
          <a:xfrm>
            <a:off x="4227513" y="767334"/>
            <a:ext cx="7656512" cy="5308030"/>
          </a:xfrm>
          <a:prstGeom prst="rect">
            <a:avLst/>
          </a:prstGeom>
        </p:spPr>
        <p:txBody>
          <a:bodyPr/>
          <a:lstStyle>
            <a:lvl1pPr>
              <a:buClr>
                <a:schemeClr val="tx2">
                  <a:lumMod val="75000"/>
                </a:schemeClr>
              </a:buClr>
              <a:defRPr>
                <a:solidFill>
                  <a:schemeClr val="tx2">
                    <a:lumMod val="75000"/>
                  </a:schemeClr>
                </a:solidFill>
                <a:latin typeface="+mj-lt"/>
              </a:defRPr>
            </a:lvl1pPr>
            <a:lvl2pPr>
              <a:buClr>
                <a:schemeClr val="tx2">
                  <a:lumMod val="75000"/>
                </a:schemeClr>
              </a:buClr>
              <a:defRPr>
                <a:solidFill>
                  <a:schemeClr val="tx2">
                    <a:lumMod val="75000"/>
                  </a:schemeClr>
                </a:solidFill>
                <a:latin typeface="+mj-lt"/>
              </a:defRPr>
            </a:lvl2pPr>
            <a:lvl3pPr>
              <a:buClr>
                <a:schemeClr val="tx2">
                  <a:lumMod val="75000"/>
                </a:schemeClr>
              </a:buClr>
              <a:defRPr>
                <a:solidFill>
                  <a:schemeClr val="tx2">
                    <a:lumMod val="75000"/>
                  </a:schemeClr>
                </a:solidFill>
                <a:latin typeface="+mj-lt"/>
              </a:defRPr>
            </a:lvl3pPr>
            <a:lvl4pPr>
              <a:buClr>
                <a:schemeClr val="tx2">
                  <a:lumMod val="75000"/>
                </a:schemeClr>
              </a:buClr>
              <a:defRPr>
                <a:solidFill>
                  <a:schemeClr val="tx2">
                    <a:lumMod val="75000"/>
                  </a:schemeClr>
                </a:solidFill>
                <a:latin typeface="+mj-lt"/>
              </a:defRPr>
            </a:lvl4pPr>
            <a:lvl5pPr>
              <a:buClr>
                <a:schemeClr val="tx2">
                  <a:lumMod val="75000"/>
                </a:schemeClr>
              </a:buClr>
              <a:defRPr>
                <a:solidFill>
                  <a:schemeClr val="tx2">
                    <a:lumMod val="7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Graphic 3">
            <a:extLst>
              <a:ext uri="{FF2B5EF4-FFF2-40B4-BE49-F238E27FC236}">
                <a16:creationId xmlns:a16="http://schemas.microsoft.com/office/drawing/2014/main" id="{75229A2C-7745-9824-5223-A10B8D15B9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25252" y="6338400"/>
            <a:ext cx="770496" cy="418388"/>
          </a:xfrm>
          <a:prstGeom prst="rect">
            <a:avLst/>
          </a:prstGeom>
        </p:spPr>
      </p:pic>
      <p:sp>
        <p:nvSpPr>
          <p:cNvPr id="6" name="TextBox 5">
            <a:extLst>
              <a:ext uri="{FF2B5EF4-FFF2-40B4-BE49-F238E27FC236}">
                <a16:creationId xmlns:a16="http://schemas.microsoft.com/office/drawing/2014/main" id="{53C2F506-4861-354B-FED6-CB1E83962615}"/>
              </a:ext>
            </a:extLst>
          </p:cNvPr>
          <p:cNvSpPr txBox="1"/>
          <p:nvPr/>
        </p:nvSpPr>
        <p:spPr>
          <a:xfrm>
            <a:off x="137297" y="6361655"/>
            <a:ext cx="2365131" cy="353943"/>
          </a:xfrm>
          <a:prstGeom prst="rect">
            <a:avLst/>
          </a:prstGeom>
          <a:noFill/>
        </p:spPr>
        <p:txBody>
          <a:bodyPr wrap="square" rtlCol="0">
            <a:spAutoFit/>
          </a:bodyPr>
          <a:lstStyle/>
          <a:p>
            <a:r>
              <a:rPr lang="en-CA" sz="1700" b="1">
                <a:solidFill>
                  <a:schemeClr val="bg1"/>
                </a:solidFill>
                <a:latin typeface="+mj-lt"/>
              </a:rPr>
              <a:t>#AnalysisEverywhere</a:t>
            </a:r>
          </a:p>
        </p:txBody>
      </p:sp>
    </p:spTree>
    <p:extLst>
      <p:ext uri="{BB962C8B-B14F-4D97-AF65-F5344CB8AC3E}">
        <p14:creationId xmlns:p14="http://schemas.microsoft.com/office/powerpoint/2010/main" val="2014335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actAbout_3Column">
    <p:bg>
      <p:bgPr>
        <a:solidFill>
          <a:schemeClr val="bg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D0A290-4FCE-419F-AB4F-22F39173A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8400"/>
            <a:ext cx="12192000" cy="609600"/>
          </a:xfrm>
          <a:prstGeom prst="rect">
            <a:avLst/>
          </a:prstGeom>
        </p:spPr>
      </p:pic>
      <p:sp>
        <p:nvSpPr>
          <p:cNvPr id="16" name="Rectangle 15">
            <a:extLst>
              <a:ext uri="{FF2B5EF4-FFF2-40B4-BE49-F238E27FC236}">
                <a16:creationId xmlns:a16="http://schemas.microsoft.com/office/drawing/2014/main" id="{593CA764-09FD-425C-91C5-8DC35639756E}"/>
              </a:ext>
            </a:extLst>
          </p:cNvPr>
          <p:cNvSpPr/>
          <p:nvPr/>
        </p:nvSpPr>
        <p:spPr>
          <a:xfrm>
            <a:off x="4064000" y="0"/>
            <a:ext cx="4064000" cy="6858000"/>
          </a:xfrm>
          <a:prstGeom prst="rect">
            <a:avLst/>
          </a:prstGeom>
          <a:gradFill>
            <a:gsLst>
              <a:gs pos="0">
                <a:schemeClr val="tx2">
                  <a:lumMod val="75000"/>
                </a:schemeClr>
              </a:gs>
              <a:gs pos="67000">
                <a:schemeClr val="tx2"/>
              </a:gs>
              <a:gs pos="100000">
                <a:schemeClr val="tx2">
                  <a:lumMod val="60000"/>
                  <a:lumOff val="40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lumMod val="50000"/>
                </a:schemeClr>
              </a:solidFill>
            </a:endParaRPr>
          </a:p>
        </p:txBody>
      </p:sp>
      <p:sp>
        <p:nvSpPr>
          <p:cNvPr id="17" name="Rectangle 16">
            <a:extLst>
              <a:ext uri="{FF2B5EF4-FFF2-40B4-BE49-F238E27FC236}">
                <a16:creationId xmlns:a16="http://schemas.microsoft.com/office/drawing/2014/main" id="{9B741F7E-C170-448A-8C59-15B6AAC2C567}"/>
              </a:ext>
            </a:extLst>
          </p:cNvPr>
          <p:cNvSpPr/>
          <p:nvPr/>
        </p:nvSpPr>
        <p:spPr>
          <a:xfrm>
            <a:off x="0" y="0"/>
            <a:ext cx="4064000" cy="6858000"/>
          </a:xfrm>
          <a:prstGeom prst="rect">
            <a:avLst/>
          </a:prstGeom>
          <a:gradFill>
            <a:gsLst>
              <a:gs pos="0">
                <a:schemeClr val="accent2"/>
              </a:gs>
              <a:gs pos="67000">
                <a:schemeClr val="tx2">
                  <a:lumMod val="50000"/>
                </a:schemeClr>
              </a:gs>
              <a:gs pos="100000">
                <a:schemeClr val="accent2">
                  <a:lumMod val="90000"/>
                  <a:lumOff val="10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lumMod val="50000"/>
                </a:schemeClr>
              </a:solidFill>
            </a:endParaRPr>
          </a:p>
        </p:txBody>
      </p:sp>
      <p:sp>
        <p:nvSpPr>
          <p:cNvPr id="9" name="Rectangle 8">
            <a:extLst>
              <a:ext uri="{FF2B5EF4-FFF2-40B4-BE49-F238E27FC236}">
                <a16:creationId xmlns:a16="http://schemas.microsoft.com/office/drawing/2014/main" id="{593CA764-09FD-425C-91C5-8DC35639756E}"/>
              </a:ext>
            </a:extLst>
          </p:cNvPr>
          <p:cNvSpPr/>
          <p:nvPr/>
        </p:nvSpPr>
        <p:spPr>
          <a:xfrm>
            <a:off x="8128000" y="0"/>
            <a:ext cx="4064000" cy="6858000"/>
          </a:xfrm>
          <a:prstGeom prst="rect">
            <a:avLst/>
          </a:prstGeom>
          <a:gradFill>
            <a:gsLst>
              <a:gs pos="0">
                <a:schemeClr val="tx2">
                  <a:lumMod val="40000"/>
                  <a:lumOff val="60000"/>
                </a:schemeClr>
              </a:gs>
              <a:gs pos="67000">
                <a:schemeClr val="tx2">
                  <a:lumMod val="20000"/>
                  <a:lumOff val="80000"/>
                </a:schemeClr>
              </a:gs>
              <a:gs pos="100000">
                <a:schemeClr val="bg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solidFill>
                <a:schemeClr val="tx2">
                  <a:lumMod val="50000"/>
                </a:schemeClr>
              </a:solidFill>
            </a:endParaRPr>
          </a:p>
        </p:txBody>
      </p:sp>
      <p:sp>
        <p:nvSpPr>
          <p:cNvPr id="11" name="Picture Placeholder 3">
            <a:extLst>
              <a:ext uri="{FF2B5EF4-FFF2-40B4-BE49-F238E27FC236}">
                <a16:creationId xmlns:a16="http://schemas.microsoft.com/office/drawing/2014/main" id="{E1D06455-603D-466B-A443-E71AA2083F6A}"/>
              </a:ext>
            </a:extLst>
          </p:cNvPr>
          <p:cNvSpPr>
            <a:spLocks noGrp="1"/>
          </p:cNvSpPr>
          <p:nvPr>
            <p:ph type="pic" sz="quarter" idx="16"/>
          </p:nvPr>
        </p:nvSpPr>
        <p:spPr>
          <a:xfrm>
            <a:off x="586015" y="2357350"/>
            <a:ext cx="2891971" cy="2891971"/>
          </a:xfrm>
          <a:prstGeom prst="ellipse">
            <a:avLst/>
          </a:prstGeom>
          <a:solidFill>
            <a:schemeClr val="tx2">
              <a:lumMod val="20000"/>
              <a:lumOff val="80000"/>
            </a:schemeClr>
          </a:solidFill>
          <a:ln>
            <a:noFill/>
          </a:ln>
        </p:spPr>
        <p:txBody>
          <a:bodyPr>
            <a:normAutofit/>
          </a:bodyPr>
          <a:lstStyle>
            <a:lvl1pPr>
              <a:defRPr sz="2000"/>
            </a:lvl1pPr>
          </a:lstStyle>
          <a:p>
            <a:r>
              <a:rPr lang="en-US"/>
              <a:t>Click icon to add picture</a:t>
            </a:r>
          </a:p>
        </p:txBody>
      </p:sp>
      <p:sp>
        <p:nvSpPr>
          <p:cNvPr id="3" name="Text Placeholder 2">
            <a:extLst>
              <a:ext uri="{FF2B5EF4-FFF2-40B4-BE49-F238E27FC236}">
                <a16:creationId xmlns:a16="http://schemas.microsoft.com/office/drawing/2014/main" id="{C5B3C968-4A9D-48F8-A543-ECFFE1DB76DF}"/>
              </a:ext>
            </a:extLst>
          </p:cNvPr>
          <p:cNvSpPr>
            <a:spLocks noGrp="1"/>
          </p:cNvSpPr>
          <p:nvPr>
            <p:ph type="body" sz="quarter" idx="17"/>
          </p:nvPr>
        </p:nvSpPr>
        <p:spPr>
          <a:xfrm>
            <a:off x="298542" y="645743"/>
            <a:ext cx="3470913" cy="1347787"/>
          </a:xfrm>
          <a:prstGeom prst="rect">
            <a:avLst/>
          </a:prstGeom>
        </p:spPr>
        <p:txBody>
          <a:bodyPr>
            <a:normAutofit/>
          </a:bodyPr>
          <a:lstStyle>
            <a:lvl1pPr marL="0" indent="0">
              <a:buNone/>
              <a:defRPr sz="2000" b="1">
                <a:solidFill>
                  <a:schemeClr val="bg1"/>
                </a:solidFill>
                <a:latin typeface="+mj-lt"/>
              </a:defRPr>
            </a:lvl1pPr>
            <a:lvl2pPr marL="742950" indent="-285750">
              <a:buFont typeface="Arial" panose="020B0604020202020204" pitchFamily="34" charset="0"/>
              <a:buChar char="•"/>
              <a:defRPr sz="1800" b="1">
                <a:solidFill>
                  <a:schemeClr val="bg1"/>
                </a:solidFill>
                <a:latin typeface="+mj-lt"/>
              </a:defRPr>
            </a:lvl2pPr>
            <a:lvl3pPr marL="1200150" indent="-285750">
              <a:buFont typeface="Arial" panose="020B0604020202020204" pitchFamily="34" charset="0"/>
              <a:buChar char="•"/>
              <a:defRPr sz="1600" b="1">
                <a:solidFill>
                  <a:schemeClr val="bg1"/>
                </a:solidFill>
                <a:latin typeface="+mj-lt"/>
              </a:defRPr>
            </a:lvl3pPr>
            <a:lvl4pPr marL="1371600" indent="0">
              <a:buNone/>
              <a:defRPr sz="1600" b="1">
                <a:solidFill>
                  <a:schemeClr val="bg1"/>
                </a:solidFill>
                <a:latin typeface="+mj-lt"/>
              </a:defRPr>
            </a:lvl4pPr>
            <a:lvl5pPr marL="1828800" indent="0">
              <a:buNone/>
              <a:defRPr sz="1600" b="1">
                <a:solidFill>
                  <a:schemeClr val="bg1"/>
                </a:solidFill>
                <a:latin typeface="+mj-lt"/>
              </a:defRPr>
            </a:lvl5pPr>
          </a:lstStyle>
          <a:p>
            <a:pPr lvl="0"/>
            <a:r>
              <a:rPr lang="en-US"/>
              <a:t>Click to edit Master text styles</a:t>
            </a:r>
          </a:p>
          <a:p>
            <a:pPr lvl="1"/>
            <a:r>
              <a:rPr lang="en-US"/>
              <a:t>Second level</a:t>
            </a:r>
          </a:p>
          <a:p>
            <a:pPr lvl="2"/>
            <a:r>
              <a:rPr lang="en-US"/>
              <a:t>Third level</a:t>
            </a:r>
          </a:p>
        </p:txBody>
      </p:sp>
      <p:sp>
        <p:nvSpPr>
          <p:cNvPr id="18" name="Text Placeholder 6">
            <a:extLst>
              <a:ext uri="{FF2B5EF4-FFF2-40B4-BE49-F238E27FC236}">
                <a16:creationId xmlns:a16="http://schemas.microsoft.com/office/drawing/2014/main" id="{0EB54DAC-922B-4A7D-9D93-064BE27982A7}"/>
              </a:ext>
            </a:extLst>
          </p:cNvPr>
          <p:cNvSpPr>
            <a:spLocks noGrp="1"/>
          </p:cNvSpPr>
          <p:nvPr>
            <p:ph type="body" sz="quarter" idx="13"/>
          </p:nvPr>
        </p:nvSpPr>
        <p:spPr>
          <a:xfrm>
            <a:off x="4724400" y="482598"/>
            <a:ext cx="2743200" cy="813816"/>
          </a:xfrm>
          <a:prstGeom prst="rect">
            <a:avLst/>
          </a:prstGeom>
        </p:spPr>
        <p:txBody>
          <a:bodyPr anchor="b" anchorCtr="0">
            <a:normAutofit/>
          </a:bodyPr>
          <a:lstStyle>
            <a:lvl1pPr marL="0" indent="0">
              <a:buNone/>
              <a:defRPr sz="1600" b="1">
                <a:solidFill>
                  <a:schemeClr val="bg1"/>
                </a:solidFill>
                <a:latin typeface="+mj-lt"/>
              </a:defRPr>
            </a:lvl1pPr>
            <a:lvl2pPr marL="457200" indent="0">
              <a:buNone/>
              <a:defRPr>
                <a:solidFill>
                  <a:schemeClr val="accent1"/>
                </a:solidFill>
                <a:latin typeface="+mj-lt"/>
              </a:defRPr>
            </a:lvl2pPr>
            <a:lvl3pPr marL="914400" indent="0">
              <a:buNone/>
              <a:defRPr>
                <a:solidFill>
                  <a:schemeClr val="accent1"/>
                </a:solidFill>
                <a:latin typeface="+mj-lt"/>
              </a:defRPr>
            </a:lvl3pPr>
            <a:lvl4pPr marL="1371600" indent="0">
              <a:buNone/>
              <a:defRPr>
                <a:solidFill>
                  <a:schemeClr val="accent1"/>
                </a:solidFill>
                <a:latin typeface="+mj-lt"/>
              </a:defRPr>
            </a:lvl4pPr>
            <a:lvl5pPr marL="1828800" indent="0">
              <a:buNone/>
              <a:defRPr>
                <a:solidFill>
                  <a:schemeClr val="accent1"/>
                </a:solidFill>
                <a:latin typeface="+mj-lt"/>
              </a:defRPr>
            </a:lvl5pPr>
          </a:lstStyle>
          <a:p>
            <a:pPr lvl="0"/>
            <a:r>
              <a:rPr lang="en-US"/>
              <a:t>Click to edit Master text styles</a:t>
            </a:r>
          </a:p>
        </p:txBody>
      </p:sp>
      <p:sp>
        <p:nvSpPr>
          <p:cNvPr id="19" name="Text Placeholder 6">
            <a:extLst>
              <a:ext uri="{FF2B5EF4-FFF2-40B4-BE49-F238E27FC236}">
                <a16:creationId xmlns:a16="http://schemas.microsoft.com/office/drawing/2014/main" id="{EF0F9B56-31AB-48C4-AE21-66CDB55AC941}"/>
              </a:ext>
            </a:extLst>
          </p:cNvPr>
          <p:cNvSpPr>
            <a:spLocks noGrp="1"/>
          </p:cNvSpPr>
          <p:nvPr>
            <p:ph type="body" sz="quarter" idx="19"/>
          </p:nvPr>
        </p:nvSpPr>
        <p:spPr>
          <a:xfrm>
            <a:off x="8788400" y="482598"/>
            <a:ext cx="2743200" cy="813816"/>
          </a:xfrm>
          <a:prstGeom prst="rect">
            <a:avLst/>
          </a:prstGeom>
        </p:spPr>
        <p:txBody>
          <a:bodyPr anchor="b" anchorCtr="0">
            <a:normAutofit/>
          </a:bodyPr>
          <a:lstStyle>
            <a:lvl1pPr marL="0" indent="0">
              <a:buNone/>
              <a:defRPr sz="1600" b="1">
                <a:solidFill>
                  <a:schemeClr val="tx2">
                    <a:lumMod val="75000"/>
                  </a:schemeClr>
                </a:solidFill>
                <a:latin typeface="+mj-lt"/>
              </a:defRPr>
            </a:lvl1pPr>
            <a:lvl2pPr marL="457200" indent="0">
              <a:buNone/>
              <a:defRPr>
                <a:solidFill>
                  <a:schemeClr val="accent1"/>
                </a:solidFill>
                <a:latin typeface="+mj-lt"/>
              </a:defRPr>
            </a:lvl2pPr>
            <a:lvl3pPr marL="914400" indent="0">
              <a:buNone/>
              <a:defRPr>
                <a:solidFill>
                  <a:schemeClr val="accent1"/>
                </a:solidFill>
                <a:latin typeface="+mj-lt"/>
              </a:defRPr>
            </a:lvl3pPr>
            <a:lvl4pPr marL="1371600" indent="0">
              <a:buNone/>
              <a:defRPr>
                <a:solidFill>
                  <a:schemeClr val="accent1"/>
                </a:solidFill>
                <a:latin typeface="+mj-lt"/>
              </a:defRPr>
            </a:lvl4pPr>
            <a:lvl5pPr marL="1828800" indent="0">
              <a:buNone/>
              <a:defRPr>
                <a:solidFill>
                  <a:schemeClr val="accent1"/>
                </a:solidFill>
                <a:latin typeface="+mj-lt"/>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BF30302E-16AD-4C2A-B924-BCA73CA56D15}"/>
              </a:ext>
            </a:extLst>
          </p:cNvPr>
          <p:cNvSpPr>
            <a:spLocks noGrp="1"/>
          </p:cNvSpPr>
          <p:nvPr>
            <p:ph sz="quarter" idx="20"/>
          </p:nvPr>
        </p:nvSpPr>
        <p:spPr>
          <a:xfrm>
            <a:off x="4724400" y="1314584"/>
            <a:ext cx="2743200" cy="4871852"/>
          </a:xfrm>
        </p:spPr>
        <p:txBody>
          <a:bodyPr>
            <a:normAutofit/>
          </a:bodyPr>
          <a:lstStyle>
            <a:lvl1pPr>
              <a:buClr>
                <a:schemeClr val="bg1"/>
              </a:buCl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Content Placeholder 2">
            <a:extLst>
              <a:ext uri="{FF2B5EF4-FFF2-40B4-BE49-F238E27FC236}">
                <a16:creationId xmlns:a16="http://schemas.microsoft.com/office/drawing/2014/main" id="{119C0817-CA55-469E-9858-7D3216EFA25F}"/>
              </a:ext>
            </a:extLst>
          </p:cNvPr>
          <p:cNvSpPr>
            <a:spLocks noGrp="1"/>
          </p:cNvSpPr>
          <p:nvPr>
            <p:ph sz="quarter" idx="21"/>
          </p:nvPr>
        </p:nvSpPr>
        <p:spPr>
          <a:xfrm>
            <a:off x="8788400" y="1314584"/>
            <a:ext cx="2743200" cy="4871852"/>
          </a:xfrm>
        </p:spPr>
        <p:txBody>
          <a:bodyPr>
            <a:normAutofit/>
          </a:bodyPr>
          <a:lstStyle>
            <a:lvl1pPr>
              <a:buClr>
                <a:schemeClr val="tx2">
                  <a:lumMod val="75000"/>
                </a:schemeClr>
              </a:buClr>
              <a:defRPr sz="1600">
                <a:solidFill>
                  <a:schemeClr val="tx2">
                    <a:lumMod val="75000"/>
                  </a:schemeClr>
                </a:solidFill>
              </a:defRPr>
            </a:lvl1pPr>
            <a:lvl2pPr>
              <a:buClr>
                <a:schemeClr val="tx2">
                  <a:lumMod val="75000"/>
                </a:schemeClr>
              </a:buClr>
              <a:defRPr sz="1600">
                <a:solidFill>
                  <a:schemeClr val="tx2">
                    <a:lumMod val="75000"/>
                  </a:schemeClr>
                </a:solidFill>
              </a:defRPr>
            </a:lvl2pPr>
            <a:lvl3pPr>
              <a:buClr>
                <a:schemeClr val="tx2">
                  <a:lumMod val="75000"/>
                </a:schemeClr>
              </a:buClr>
              <a:defRPr sz="1600">
                <a:solidFill>
                  <a:schemeClr val="tx2">
                    <a:lumMod val="75000"/>
                  </a:schemeClr>
                </a:solidFill>
              </a:defRPr>
            </a:lvl3pPr>
            <a:lvl4pPr>
              <a:buClr>
                <a:schemeClr val="tx2">
                  <a:lumMod val="75000"/>
                </a:schemeClr>
              </a:buClr>
              <a:defRPr sz="1600">
                <a:solidFill>
                  <a:schemeClr val="tx2">
                    <a:lumMod val="75000"/>
                  </a:schemeClr>
                </a:solidFill>
              </a:defRPr>
            </a:lvl4pPr>
            <a:lvl5pPr>
              <a:buClr>
                <a:schemeClr val="tx2">
                  <a:lumMod val="75000"/>
                </a:schemeClr>
              </a:buClr>
              <a:defRPr sz="1600">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7DAC3DB8-6B1D-5A50-C7F9-E10CBE635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38618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ntactAbout_3Column">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B741F7E-C170-448A-8C59-15B6AAC2C567}"/>
              </a:ext>
            </a:extLst>
          </p:cNvPr>
          <p:cNvSpPr/>
          <p:nvPr/>
        </p:nvSpPr>
        <p:spPr>
          <a:xfrm>
            <a:off x="0" y="0"/>
            <a:ext cx="6120000" cy="6858000"/>
          </a:xfrm>
          <a:prstGeom prst="rect">
            <a:avLst/>
          </a:prstGeom>
          <a:gradFill>
            <a:gsLst>
              <a:gs pos="0">
                <a:schemeClr val="accent2"/>
              </a:gs>
              <a:gs pos="67000">
                <a:schemeClr val="tx2">
                  <a:lumMod val="50000"/>
                </a:schemeClr>
              </a:gs>
              <a:gs pos="100000">
                <a:schemeClr val="accent2">
                  <a:lumMod val="90000"/>
                  <a:lumOff val="10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lumMod val="50000"/>
                </a:schemeClr>
              </a:solidFill>
            </a:endParaRPr>
          </a:p>
        </p:txBody>
      </p:sp>
      <p:sp>
        <p:nvSpPr>
          <p:cNvPr id="3" name="Text Placeholder 2">
            <a:extLst>
              <a:ext uri="{FF2B5EF4-FFF2-40B4-BE49-F238E27FC236}">
                <a16:creationId xmlns:a16="http://schemas.microsoft.com/office/drawing/2014/main" id="{C5B3C968-4A9D-48F8-A543-ECFFE1DB76DF}"/>
              </a:ext>
            </a:extLst>
          </p:cNvPr>
          <p:cNvSpPr>
            <a:spLocks noGrp="1"/>
          </p:cNvSpPr>
          <p:nvPr>
            <p:ph type="body" sz="quarter" idx="17"/>
          </p:nvPr>
        </p:nvSpPr>
        <p:spPr>
          <a:xfrm>
            <a:off x="298541" y="645743"/>
            <a:ext cx="5533091" cy="1347787"/>
          </a:xfrm>
          <a:prstGeom prst="rect">
            <a:avLst/>
          </a:prstGeom>
        </p:spPr>
        <p:txBody>
          <a:bodyPr>
            <a:normAutofit/>
          </a:bodyPr>
          <a:lstStyle>
            <a:lvl1pPr marL="0" indent="0">
              <a:buNone/>
              <a:defRPr sz="2000" b="1">
                <a:solidFill>
                  <a:schemeClr val="bg1"/>
                </a:solidFill>
                <a:latin typeface="+mj-lt"/>
              </a:defRPr>
            </a:lvl1pPr>
            <a:lvl2pPr marL="742950" indent="-285750">
              <a:buFont typeface="Arial" panose="020B0604020202020204" pitchFamily="34" charset="0"/>
              <a:buChar char="•"/>
              <a:defRPr sz="1800" b="1">
                <a:solidFill>
                  <a:schemeClr val="bg1"/>
                </a:solidFill>
                <a:latin typeface="+mj-lt"/>
              </a:defRPr>
            </a:lvl2pPr>
            <a:lvl3pPr marL="1200150" indent="-285750">
              <a:buFont typeface="Arial" panose="020B0604020202020204" pitchFamily="34" charset="0"/>
              <a:buChar char="•"/>
              <a:defRPr sz="1600" b="1">
                <a:solidFill>
                  <a:schemeClr val="bg1"/>
                </a:solidFill>
                <a:latin typeface="+mj-lt"/>
              </a:defRPr>
            </a:lvl3pPr>
            <a:lvl4pPr marL="1371600" indent="0">
              <a:buNone/>
              <a:defRPr sz="1600" b="1">
                <a:solidFill>
                  <a:schemeClr val="bg1"/>
                </a:solidFill>
                <a:latin typeface="+mj-lt"/>
              </a:defRPr>
            </a:lvl4pPr>
            <a:lvl5pPr marL="1828800" indent="0">
              <a:buNone/>
              <a:defRPr sz="1600" b="1">
                <a:solidFill>
                  <a:schemeClr val="bg1"/>
                </a:solidFill>
                <a:latin typeface="+mj-lt"/>
              </a:defRPr>
            </a:lvl5pPr>
          </a:lstStyle>
          <a:p>
            <a:pPr lvl="0"/>
            <a:r>
              <a:rPr lang="en-US"/>
              <a:t>Click to edit Master text styles</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37E133DD-B295-EC67-6B0B-E3D45D270BE2}"/>
              </a:ext>
            </a:extLst>
          </p:cNvPr>
          <p:cNvSpPr>
            <a:spLocks noGrp="1"/>
          </p:cNvSpPr>
          <p:nvPr>
            <p:ph type="body" sz="quarter" idx="18"/>
          </p:nvPr>
        </p:nvSpPr>
        <p:spPr>
          <a:xfrm>
            <a:off x="6487847" y="645743"/>
            <a:ext cx="5533091" cy="1347787"/>
          </a:xfrm>
          <a:prstGeom prst="rect">
            <a:avLst/>
          </a:prstGeom>
        </p:spPr>
        <p:txBody>
          <a:bodyPr>
            <a:normAutofit/>
          </a:bodyPr>
          <a:lstStyle>
            <a:lvl1pPr marL="0" indent="0">
              <a:buNone/>
              <a:defRPr sz="2000" b="1">
                <a:solidFill>
                  <a:schemeClr val="accent3"/>
                </a:solidFill>
                <a:latin typeface="+mj-lt"/>
              </a:defRPr>
            </a:lvl1pPr>
            <a:lvl2pPr marL="742950" indent="-285750">
              <a:buFont typeface="Arial" panose="020B0604020202020204" pitchFamily="34" charset="0"/>
              <a:buChar char="•"/>
              <a:defRPr sz="1800" b="1">
                <a:solidFill>
                  <a:schemeClr val="accent3"/>
                </a:solidFill>
                <a:latin typeface="+mj-lt"/>
              </a:defRPr>
            </a:lvl2pPr>
            <a:lvl3pPr marL="1200150" indent="-285750">
              <a:buFont typeface="Arial" panose="020B0604020202020204" pitchFamily="34" charset="0"/>
              <a:buChar char="•"/>
              <a:defRPr sz="1600" b="1">
                <a:solidFill>
                  <a:schemeClr val="accent3"/>
                </a:solidFill>
                <a:latin typeface="+mj-lt"/>
              </a:defRPr>
            </a:lvl3pPr>
            <a:lvl4pPr marL="1371600" indent="0">
              <a:buNone/>
              <a:defRPr sz="1600" b="1">
                <a:solidFill>
                  <a:schemeClr val="bg1"/>
                </a:solidFill>
                <a:latin typeface="+mj-lt"/>
              </a:defRPr>
            </a:lvl4pPr>
            <a:lvl5pPr marL="1828800" indent="0">
              <a:buNone/>
              <a:defRPr sz="1600" b="1">
                <a:solidFill>
                  <a:schemeClr val="bg1"/>
                </a:solidFill>
                <a:latin typeface="+mj-lt"/>
              </a:defRPr>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E7B2E644-C261-223B-520D-D7779B3FD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256018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ong Text Headline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53695-7080-4D32-8775-837816C92C9E}"/>
              </a:ext>
            </a:extLst>
          </p:cNvPr>
          <p:cNvSpPr/>
          <p:nvPr/>
        </p:nvSpPr>
        <p:spPr>
          <a:xfrm>
            <a:off x="0" y="1472686"/>
            <a:ext cx="12192000" cy="3289642"/>
          </a:xfrm>
          <a:prstGeom prst="rect">
            <a:avLst/>
          </a:prstGeom>
          <a:solidFill>
            <a:srgbClr val="000000">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14B2973-4947-41BE-B2F8-B0FD389FD698}"/>
              </a:ext>
            </a:extLst>
          </p:cNvPr>
          <p:cNvSpPr>
            <a:spLocks noGrp="1"/>
          </p:cNvSpPr>
          <p:nvPr>
            <p:ph sz="quarter" idx="10" hasCustomPrompt="1"/>
          </p:nvPr>
        </p:nvSpPr>
        <p:spPr>
          <a:xfrm>
            <a:off x="1286070" y="1809340"/>
            <a:ext cx="9619861" cy="2616101"/>
          </a:xfrm>
          <a:prstGeom prst="rect">
            <a:avLst/>
          </a:prstGeom>
          <a:blipFill>
            <a:blip r:embed="rId3"/>
            <a:stretch>
              <a:fillRect/>
            </a:stretch>
          </a:blipFill>
        </p:spPr>
        <p:txBody>
          <a:bodyPr lIns="274320">
            <a:spAutoFit/>
          </a:bodyPr>
          <a:lstStyle>
            <a:lvl1pPr marL="0" indent="0">
              <a:buFont typeface="Arial" panose="020B0604020202020204" pitchFamily="34" charset="0"/>
              <a:buNone/>
              <a:defRPr sz="3600" cap="none" baseline="0">
                <a:solidFill>
                  <a:schemeClr val="bg1"/>
                </a:solidFill>
                <a:latin typeface="+mj-lt"/>
              </a:defRPr>
            </a:lvl1pPr>
            <a:lvl2pPr marL="914400" indent="-457200">
              <a:buClr>
                <a:schemeClr val="bg1"/>
              </a:buClr>
              <a:buFont typeface="Arial" panose="020B0604020202020204" pitchFamily="34" charset="0"/>
              <a:buChar char="•"/>
              <a:defRPr sz="3200">
                <a:solidFill>
                  <a:schemeClr val="bg1"/>
                </a:solidFill>
                <a:latin typeface="+mj-lt"/>
              </a:defRPr>
            </a:lvl2pPr>
            <a:lvl3pPr marL="1371600" indent="-457200">
              <a:buClr>
                <a:schemeClr val="bg1"/>
              </a:buClr>
              <a:buFont typeface="Arial" panose="020B0604020202020204" pitchFamily="34" charset="0"/>
              <a:buChar char="•"/>
              <a:defRPr sz="2800">
                <a:solidFill>
                  <a:schemeClr val="bg1"/>
                </a:solidFill>
                <a:latin typeface="+mj-lt"/>
              </a:defRPr>
            </a:lvl3pPr>
            <a:lvl4pPr marL="1714500" indent="-342900">
              <a:buClr>
                <a:schemeClr val="bg1"/>
              </a:buClr>
              <a:buFont typeface="Arial" panose="020B0604020202020204" pitchFamily="34" charset="0"/>
              <a:buChar char="•"/>
              <a:defRPr sz="2400">
                <a:solidFill>
                  <a:schemeClr val="bg1"/>
                </a:solidFill>
                <a:latin typeface="+mj-lt"/>
              </a:defRPr>
            </a:lvl4pPr>
            <a:lvl5pPr marL="2171700" indent="-342900">
              <a:buClr>
                <a:schemeClr val="bg1"/>
              </a:buClr>
              <a:buFont typeface="Arial" panose="020B0604020202020204" pitchFamily="34" charset="0"/>
              <a:buChar char="•"/>
              <a:defRPr sz="2400">
                <a:solidFill>
                  <a:schemeClr val="bg1"/>
                </a:solidFill>
                <a:latin typeface="+mj-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216B205A-AB22-CCBD-DD5D-28A364362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3405773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ontactAbout_3Column">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B741F7E-C170-448A-8C59-15B6AAC2C567}"/>
              </a:ext>
            </a:extLst>
          </p:cNvPr>
          <p:cNvSpPr/>
          <p:nvPr/>
        </p:nvSpPr>
        <p:spPr>
          <a:xfrm>
            <a:off x="6072000" y="0"/>
            <a:ext cx="6120000" cy="6858000"/>
          </a:xfrm>
          <a:prstGeom prst="rect">
            <a:avLst/>
          </a:prstGeom>
          <a:gradFill>
            <a:gsLst>
              <a:gs pos="0">
                <a:schemeClr val="accent2"/>
              </a:gs>
              <a:gs pos="67000">
                <a:schemeClr val="tx2">
                  <a:lumMod val="50000"/>
                </a:schemeClr>
              </a:gs>
              <a:gs pos="100000">
                <a:schemeClr val="accent2">
                  <a:lumMod val="90000"/>
                  <a:lumOff val="10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lumMod val="50000"/>
                </a:schemeClr>
              </a:solidFill>
            </a:endParaRPr>
          </a:p>
        </p:txBody>
      </p:sp>
      <p:sp>
        <p:nvSpPr>
          <p:cNvPr id="3" name="Text Placeholder 2">
            <a:extLst>
              <a:ext uri="{FF2B5EF4-FFF2-40B4-BE49-F238E27FC236}">
                <a16:creationId xmlns:a16="http://schemas.microsoft.com/office/drawing/2014/main" id="{C5B3C968-4A9D-48F8-A543-ECFFE1DB76DF}"/>
              </a:ext>
            </a:extLst>
          </p:cNvPr>
          <p:cNvSpPr>
            <a:spLocks noGrp="1"/>
          </p:cNvSpPr>
          <p:nvPr>
            <p:ph type="body" sz="quarter" idx="17"/>
          </p:nvPr>
        </p:nvSpPr>
        <p:spPr>
          <a:xfrm>
            <a:off x="6365454" y="645743"/>
            <a:ext cx="5533091" cy="1347787"/>
          </a:xfrm>
          <a:prstGeom prst="rect">
            <a:avLst/>
          </a:prstGeom>
        </p:spPr>
        <p:txBody>
          <a:bodyPr>
            <a:normAutofit/>
          </a:bodyPr>
          <a:lstStyle>
            <a:lvl1pPr marL="0" indent="0">
              <a:buNone/>
              <a:defRPr sz="2000" b="1">
                <a:solidFill>
                  <a:schemeClr val="bg1"/>
                </a:solidFill>
                <a:latin typeface="+mj-lt"/>
              </a:defRPr>
            </a:lvl1pPr>
            <a:lvl2pPr marL="742950" indent="-285750">
              <a:buFont typeface="Arial" panose="020B0604020202020204" pitchFamily="34" charset="0"/>
              <a:buChar char="•"/>
              <a:defRPr sz="1800" b="1">
                <a:solidFill>
                  <a:schemeClr val="bg1"/>
                </a:solidFill>
                <a:latin typeface="+mj-lt"/>
              </a:defRPr>
            </a:lvl2pPr>
            <a:lvl3pPr marL="1200150" indent="-285750">
              <a:buFont typeface="Arial" panose="020B0604020202020204" pitchFamily="34" charset="0"/>
              <a:buChar char="•"/>
              <a:defRPr sz="1600" b="1">
                <a:solidFill>
                  <a:schemeClr val="bg1"/>
                </a:solidFill>
                <a:latin typeface="+mj-lt"/>
              </a:defRPr>
            </a:lvl3pPr>
            <a:lvl4pPr marL="1371600" indent="0">
              <a:buNone/>
              <a:defRPr sz="1600" b="1">
                <a:solidFill>
                  <a:schemeClr val="bg1"/>
                </a:solidFill>
                <a:latin typeface="+mj-lt"/>
              </a:defRPr>
            </a:lvl4pPr>
            <a:lvl5pPr marL="1828800" indent="0">
              <a:buNone/>
              <a:defRPr sz="1600" b="1">
                <a:solidFill>
                  <a:schemeClr val="bg1"/>
                </a:solidFill>
                <a:latin typeface="+mj-lt"/>
              </a:defRPr>
            </a:lvl5pPr>
          </a:lstStyle>
          <a:p>
            <a:pPr lvl="0"/>
            <a:r>
              <a:rPr lang="en-US"/>
              <a:t>Click to edit Master text styles</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37E133DD-B295-EC67-6B0B-E3D45D270BE2}"/>
              </a:ext>
            </a:extLst>
          </p:cNvPr>
          <p:cNvSpPr>
            <a:spLocks noGrp="1"/>
          </p:cNvSpPr>
          <p:nvPr>
            <p:ph type="body" sz="quarter" idx="18"/>
          </p:nvPr>
        </p:nvSpPr>
        <p:spPr>
          <a:xfrm>
            <a:off x="269455" y="645742"/>
            <a:ext cx="5533091" cy="1347787"/>
          </a:xfrm>
          <a:prstGeom prst="rect">
            <a:avLst/>
          </a:prstGeom>
        </p:spPr>
        <p:txBody>
          <a:bodyPr>
            <a:normAutofit/>
          </a:bodyPr>
          <a:lstStyle>
            <a:lvl1pPr marL="0" indent="0">
              <a:buNone/>
              <a:defRPr sz="2000" b="1">
                <a:solidFill>
                  <a:schemeClr val="accent3"/>
                </a:solidFill>
                <a:latin typeface="+mj-lt"/>
              </a:defRPr>
            </a:lvl1pPr>
            <a:lvl2pPr marL="742950" indent="-285750">
              <a:buFont typeface="Arial" panose="020B0604020202020204" pitchFamily="34" charset="0"/>
              <a:buChar char="•"/>
              <a:defRPr sz="1800" b="1">
                <a:solidFill>
                  <a:schemeClr val="accent3"/>
                </a:solidFill>
                <a:latin typeface="+mj-lt"/>
              </a:defRPr>
            </a:lvl2pPr>
            <a:lvl3pPr marL="1200150" indent="-285750">
              <a:buFont typeface="Arial" panose="020B0604020202020204" pitchFamily="34" charset="0"/>
              <a:buChar char="•"/>
              <a:defRPr sz="1600" b="1">
                <a:solidFill>
                  <a:schemeClr val="accent3"/>
                </a:solidFill>
                <a:latin typeface="+mj-lt"/>
              </a:defRPr>
            </a:lvl3pPr>
            <a:lvl4pPr marL="1371600" indent="0">
              <a:buNone/>
              <a:defRPr sz="1600" b="1">
                <a:solidFill>
                  <a:schemeClr val="bg1"/>
                </a:solidFill>
                <a:latin typeface="+mj-lt"/>
              </a:defRPr>
            </a:lvl4pPr>
            <a:lvl5pPr marL="1828800" indent="0">
              <a:buNone/>
              <a:defRPr sz="1600" b="1">
                <a:solidFill>
                  <a:schemeClr val="bg1"/>
                </a:solidFill>
                <a:latin typeface="+mj-lt"/>
              </a:defRPr>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A0433F5-520B-736A-B103-9499FB300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1195032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ision">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24041E-09DF-4DC1-8026-91FF44BE0A32}"/>
              </a:ext>
            </a:extLst>
          </p:cNvPr>
          <p:cNvSpPr txBox="1"/>
          <p:nvPr/>
        </p:nvSpPr>
        <p:spPr>
          <a:xfrm>
            <a:off x="694577" y="2270466"/>
            <a:ext cx="9619488" cy="1508105"/>
          </a:xfrm>
          <a:prstGeom prst="rect">
            <a:avLst/>
          </a:prstGeom>
          <a:blipFill>
            <a:blip r:embed="rId3"/>
            <a:stretch>
              <a:fillRect/>
            </a:stretch>
          </a:blipFill>
        </p:spPr>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a:solidFill>
                  <a:schemeClr val="tx2">
                    <a:lumMod val="75000"/>
                  </a:schemeClr>
                </a:solidFill>
                <a:latin typeface="+mj-lt"/>
                <a:ea typeface="+mn-ea"/>
                <a:cs typeface="+mn-cs"/>
              </a:rPr>
              <a:t>Vision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lumMod val="75000"/>
                  </a:schemeClr>
                </a:solidFill>
                <a:effectLst/>
                <a:uLnTx/>
                <a:uFillTx/>
                <a:latin typeface="Roboto Condensed"/>
                <a:ea typeface="+mn-ea"/>
                <a:cs typeface="+mn-cs"/>
              </a:rPr>
              <a:t>Shape the practice of business analysis </a:t>
            </a:r>
            <a:br>
              <a:rPr kumimoji="0" lang="en-US" sz="2400" b="0" i="0" u="none" strike="noStrike" kern="1200" cap="none" spc="0" normalizeH="0" baseline="0" noProof="0">
                <a:ln>
                  <a:noFill/>
                </a:ln>
                <a:solidFill>
                  <a:schemeClr val="tx2">
                    <a:lumMod val="75000"/>
                  </a:schemeClr>
                </a:solidFill>
                <a:effectLst/>
                <a:uLnTx/>
                <a:uFillTx/>
                <a:latin typeface="Roboto Condensed"/>
                <a:ea typeface="+mn-ea"/>
                <a:cs typeface="+mn-cs"/>
              </a:rPr>
            </a:br>
            <a:r>
              <a:rPr kumimoji="0" lang="en-US" sz="2400" b="0" i="0" u="none" strike="noStrike" kern="1200" cap="none" spc="0" normalizeH="0" baseline="0" noProof="0">
                <a:ln>
                  <a:noFill/>
                </a:ln>
                <a:solidFill>
                  <a:schemeClr val="tx2">
                    <a:lumMod val="75000"/>
                  </a:schemeClr>
                </a:solidFill>
                <a:effectLst/>
                <a:uLnTx/>
                <a:uFillTx/>
                <a:latin typeface="Roboto Condensed"/>
                <a:ea typeface="+mn-ea"/>
                <a:cs typeface="+mn-cs"/>
              </a:rPr>
              <a:t>to achieve better enterprise outcomes.</a:t>
            </a:r>
          </a:p>
        </p:txBody>
      </p:sp>
      <p:pic>
        <p:nvPicPr>
          <p:cNvPr id="3" name="Picture 2">
            <a:extLst>
              <a:ext uri="{FF2B5EF4-FFF2-40B4-BE49-F238E27FC236}">
                <a16:creationId xmlns:a16="http://schemas.microsoft.com/office/drawing/2014/main" id="{07779FC4-CD7F-2362-0250-A459E6757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604353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ission">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24041E-09DF-4DC1-8026-91FF44BE0A32}"/>
              </a:ext>
            </a:extLst>
          </p:cNvPr>
          <p:cNvSpPr txBox="1"/>
          <p:nvPr/>
        </p:nvSpPr>
        <p:spPr>
          <a:xfrm>
            <a:off x="1090577" y="2270466"/>
            <a:ext cx="9619488" cy="1877437"/>
          </a:xfrm>
          <a:prstGeom prst="rect">
            <a:avLst/>
          </a:prstGeom>
          <a:blipFill>
            <a:blip r:embed="rId3"/>
            <a:stretch>
              <a:fillRect/>
            </a:stretch>
          </a:blipFill>
        </p:spPr>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a:solidFill>
                  <a:schemeClr val="accent2"/>
                </a:solidFill>
                <a:latin typeface="+mj-lt"/>
                <a:ea typeface="+mn-ea"/>
                <a:cs typeface="+mn-cs"/>
              </a:rPr>
              <a:t>Mission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2"/>
                </a:solidFill>
                <a:effectLst/>
                <a:uLnTx/>
                <a:uFillTx/>
                <a:latin typeface="Roboto Condensed"/>
                <a:ea typeface="+mn-ea"/>
                <a:cs typeface="+mn-cs"/>
              </a:rPr>
              <a:t>Lead the global business analysis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2"/>
                </a:solidFill>
                <a:effectLst/>
                <a:uLnTx/>
                <a:uFillTx/>
                <a:latin typeface="Roboto Condensed"/>
                <a:ea typeface="+mn-ea"/>
                <a:cs typeface="+mn-cs"/>
              </a:rPr>
              <a:t>community and professional standards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2"/>
                </a:solidFill>
                <a:effectLst/>
                <a:uLnTx/>
                <a:uFillTx/>
                <a:latin typeface="Roboto Condensed"/>
                <a:ea typeface="+mn-ea"/>
                <a:cs typeface="+mn-cs"/>
              </a:rPr>
              <a:t>so every person achieves more.</a:t>
            </a:r>
          </a:p>
        </p:txBody>
      </p:sp>
      <p:pic>
        <p:nvPicPr>
          <p:cNvPr id="3" name="Picture 2">
            <a:extLst>
              <a:ext uri="{FF2B5EF4-FFF2-40B4-BE49-F238E27FC236}">
                <a16:creationId xmlns:a16="http://schemas.microsoft.com/office/drawing/2014/main" id="{722D7F0E-1B76-43F9-081D-BE30E8C50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pic>
        <p:nvPicPr>
          <p:cNvPr id="2" name="Picture 1">
            <a:extLst>
              <a:ext uri="{FF2B5EF4-FFF2-40B4-BE49-F238E27FC236}">
                <a16:creationId xmlns:a16="http://schemas.microsoft.com/office/drawing/2014/main" id="{9C995DE5-EF71-8255-E503-6FA1563F70B5}"/>
              </a:ext>
            </a:extLst>
          </p:cNvPr>
          <p:cNvPicPr>
            <a:picLocks noChangeAspect="1"/>
          </p:cNvPicPr>
          <p:nvPr/>
        </p:nvPicPr>
        <p:blipFill>
          <a:blip r:embed="rId5"/>
          <a:stretch>
            <a:fillRect/>
          </a:stretch>
        </p:blipFill>
        <p:spPr>
          <a:xfrm>
            <a:off x="0" y="6223000"/>
            <a:ext cx="12192000" cy="635000"/>
          </a:xfrm>
          <a:prstGeom prst="rect">
            <a:avLst/>
          </a:prstGeom>
        </p:spPr>
      </p:pic>
    </p:spTree>
    <p:extLst>
      <p:ext uri="{BB962C8B-B14F-4D97-AF65-F5344CB8AC3E}">
        <p14:creationId xmlns:p14="http://schemas.microsoft.com/office/powerpoint/2010/main" val="79256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Vision">
    <p:bg>
      <p:bgPr>
        <a:blipFill dpi="0" rotWithShape="1">
          <a:blip r:embed="rId2">
            <a:alphaModFix amt="30000"/>
            <a:lum/>
          </a:blip>
          <a:srcRect/>
          <a:stretch>
            <a:fillRect r="-4000" b="-4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24041E-09DF-4DC1-8026-91FF44BE0A32}"/>
              </a:ext>
            </a:extLst>
          </p:cNvPr>
          <p:cNvSpPr txBox="1"/>
          <p:nvPr/>
        </p:nvSpPr>
        <p:spPr>
          <a:xfrm>
            <a:off x="476862" y="363820"/>
            <a:ext cx="9619488" cy="2246769"/>
          </a:xfrm>
          <a:prstGeom prst="rect">
            <a:avLst/>
          </a:prstGeom>
          <a:blipFill>
            <a:blip r:embed="rId3"/>
            <a:stretch>
              <a:fillRect/>
            </a:stretch>
          </a:blipFill>
        </p:spPr>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a:solidFill>
                  <a:schemeClr val="tx2">
                    <a:lumMod val="75000"/>
                  </a:schemeClr>
                </a:solidFill>
                <a:latin typeface="+mj-lt"/>
                <a:ea typeface="+mn-ea"/>
                <a:cs typeface="+mn-cs"/>
              </a:rPr>
              <a:t>Values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lumMod val="75000"/>
                  </a:schemeClr>
                </a:solidFill>
                <a:effectLst/>
                <a:uLnTx/>
                <a:uFillTx/>
                <a:latin typeface="Roboto Condensed"/>
                <a:ea typeface="+mn-ea"/>
                <a:cs typeface="+mn-cs"/>
              </a:rPr>
              <a:t>Respect,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lumMod val="75000"/>
                  </a:schemeClr>
                </a:solidFill>
                <a:effectLst/>
                <a:uLnTx/>
                <a:uFillTx/>
                <a:latin typeface="Roboto Condensed"/>
                <a:ea typeface="+mn-ea"/>
                <a:cs typeface="+mn-cs"/>
              </a:rPr>
              <a:t>Kindness, </a:t>
            </a:r>
            <a:r>
              <a:rPr kumimoji="0" lang="en-US" sz="2000" b="0" i="1" u="none" strike="noStrike" kern="1200" cap="none" spc="0" normalizeH="0" baseline="0" noProof="0">
                <a:ln>
                  <a:noFill/>
                </a:ln>
                <a:solidFill>
                  <a:schemeClr val="tx2">
                    <a:lumMod val="75000"/>
                  </a:schemeClr>
                </a:solidFill>
                <a:effectLst/>
                <a:uLnTx/>
                <a:uFillTx/>
                <a:latin typeface="Roboto Condensed"/>
                <a:ea typeface="+mn-ea"/>
                <a:cs typeface="+mn-cs"/>
              </a:rPr>
              <a:t>and</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lumMod val="75000"/>
                  </a:schemeClr>
                </a:solidFill>
                <a:effectLst/>
                <a:uLnTx/>
                <a:uFillTx/>
                <a:latin typeface="Roboto Condensed"/>
                <a:ea typeface="+mn-ea"/>
                <a:cs typeface="+mn-cs"/>
              </a:rPr>
              <a:t>Integrity </a:t>
            </a:r>
            <a:r>
              <a:rPr kumimoji="0" lang="en-US" sz="2000" b="0" i="1" u="none" strike="noStrike" kern="1200" cap="none" spc="0" normalizeH="0" baseline="0" noProof="0">
                <a:ln>
                  <a:noFill/>
                </a:ln>
                <a:solidFill>
                  <a:schemeClr val="tx2">
                    <a:lumMod val="75000"/>
                  </a:schemeClr>
                </a:solidFill>
                <a:effectLst/>
                <a:uLnTx/>
                <a:uFillTx/>
                <a:latin typeface="Roboto Condensed"/>
                <a:ea typeface="+mn-ea"/>
                <a:cs typeface="+mn-cs"/>
              </a:rPr>
              <a:t>in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lumMod val="75000"/>
                  </a:schemeClr>
                </a:solidFill>
                <a:effectLst/>
                <a:uLnTx/>
                <a:uFillTx/>
                <a:latin typeface="Roboto Condensed"/>
                <a:ea typeface="+mn-ea"/>
                <a:cs typeface="+mn-cs"/>
              </a:rPr>
              <a:t>Community</a:t>
            </a:r>
          </a:p>
        </p:txBody>
      </p:sp>
      <p:sp>
        <p:nvSpPr>
          <p:cNvPr id="6" name="TextBox 5">
            <a:extLst>
              <a:ext uri="{FF2B5EF4-FFF2-40B4-BE49-F238E27FC236}">
                <a16:creationId xmlns:a16="http://schemas.microsoft.com/office/drawing/2014/main" id="{6BB7BB0C-2732-4606-9732-580FDFA7AA50}"/>
              </a:ext>
            </a:extLst>
          </p:cNvPr>
          <p:cNvSpPr txBox="1"/>
          <p:nvPr/>
        </p:nvSpPr>
        <p:spPr>
          <a:xfrm>
            <a:off x="476862" y="3335787"/>
            <a:ext cx="9619488" cy="954107"/>
          </a:xfrm>
          <a:prstGeom prst="rect">
            <a:avLst/>
          </a:prstGeom>
          <a:blipFill>
            <a:blip r:embed="rId3"/>
            <a:stretch>
              <a:fillRect/>
            </a:stretch>
          </a:blipFill>
        </p:spPr>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a:solidFill>
                  <a:schemeClr val="accent2"/>
                </a:solidFill>
                <a:latin typeface="+mj-lt"/>
                <a:ea typeface="+mn-ea"/>
                <a:cs typeface="+mn-cs"/>
              </a:rPr>
              <a:t>We listen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Roboto Condensed"/>
                <a:ea typeface="+mn-ea"/>
                <a:cs typeface="+mn-cs"/>
              </a:rPr>
              <a:t>and are fair and act wisely as stewards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Roboto Condensed"/>
                <a:ea typeface="+mn-ea"/>
                <a:cs typeface="+mn-cs"/>
              </a:rPr>
              <a:t>and custodians of our profession​</a:t>
            </a:r>
          </a:p>
        </p:txBody>
      </p:sp>
      <p:sp>
        <p:nvSpPr>
          <p:cNvPr id="8" name="TextBox 9">
            <a:extLst>
              <a:ext uri="{FF2B5EF4-FFF2-40B4-BE49-F238E27FC236}">
                <a16:creationId xmlns:a16="http://schemas.microsoft.com/office/drawing/2014/main" id="{CD76ADC4-C0AA-4648-B028-39ACA3DF5546}"/>
              </a:ext>
            </a:extLst>
          </p:cNvPr>
          <p:cNvSpPr txBox="1"/>
          <p:nvPr/>
        </p:nvSpPr>
        <p:spPr>
          <a:xfrm>
            <a:off x="3944373" y="3335787"/>
            <a:ext cx="9619488" cy="954107"/>
          </a:xfrm>
          <a:prstGeom prst="rect">
            <a:avLst/>
          </a:prstGeom>
          <a:blipFill>
            <a:blip r:embed="rId3"/>
            <a:stretch>
              <a:fillRect/>
            </a:stretch>
          </a:blipFill>
        </p:spPr>
        <p:txBody>
          <a:bodyPr wrap="square" lIns="2743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a:solidFill>
                  <a:schemeClr val="accent2"/>
                </a:solidFill>
                <a:latin typeface="+mj-lt"/>
                <a:ea typeface="+mn-ea"/>
                <a:cs typeface="+mn-cs"/>
              </a:rPr>
              <a:t>We are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Roboto Condensed"/>
                <a:ea typeface="+mn-ea"/>
                <a:cs typeface="+mn-cs"/>
              </a:rPr>
              <a:t>considerate, responsive,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Roboto Condensed"/>
                <a:ea typeface="+mn-ea"/>
                <a:cs typeface="+mn-cs"/>
              </a:rPr>
              <a:t>and treat everyone equally​​</a:t>
            </a:r>
          </a:p>
        </p:txBody>
      </p:sp>
      <p:sp>
        <p:nvSpPr>
          <p:cNvPr id="11" name="TextBox 10">
            <a:extLst>
              <a:ext uri="{FF2B5EF4-FFF2-40B4-BE49-F238E27FC236}">
                <a16:creationId xmlns:a16="http://schemas.microsoft.com/office/drawing/2014/main" id="{E52347AE-0E03-4FCA-B0C8-E93D3FADFDD6}"/>
              </a:ext>
            </a:extLst>
          </p:cNvPr>
          <p:cNvSpPr txBox="1"/>
          <p:nvPr/>
        </p:nvSpPr>
        <p:spPr>
          <a:xfrm>
            <a:off x="6437385" y="3335787"/>
            <a:ext cx="9619488" cy="954107"/>
          </a:xfrm>
          <a:prstGeom prst="rect">
            <a:avLst/>
          </a:prstGeom>
          <a:blipFill>
            <a:blip r:embed="rId3"/>
            <a:stretch>
              <a:fillRect/>
            </a:stretch>
          </a:blipFill>
        </p:spPr>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a:solidFill>
                  <a:schemeClr val="accent2"/>
                </a:solidFill>
                <a:latin typeface="+mj-lt"/>
                <a:ea typeface="+mn-ea"/>
                <a:cs typeface="+mn-cs"/>
              </a:rPr>
              <a:t>We tell</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Roboto Condensed"/>
                <a:ea typeface="+mn-ea"/>
                <a:cs typeface="+mn-cs"/>
              </a:rPr>
              <a:t>the truth, do what is right and </a:t>
            </a:r>
            <a:br>
              <a:rPr kumimoji="0" lang="en-US" sz="1400" b="0" i="0" u="none" strike="noStrike" kern="1200" cap="none" spc="0" normalizeH="0" baseline="0" noProof="0">
                <a:ln>
                  <a:noFill/>
                </a:ln>
                <a:solidFill>
                  <a:schemeClr val="accent2"/>
                </a:solidFill>
                <a:effectLst/>
                <a:uLnTx/>
                <a:uFillTx/>
                <a:latin typeface="Roboto Condensed"/>
                <a:ea typeface="+mn-ea"/>
                <a:cs typeface="+mn-cs"/>
              </a:rPr>
            </a:br>
            <a:r>
              <a:rPr kumimoji="0" lang="en-US" sz="1400" b="0" i="0" u="none" strike="noStrike" kern="1200" cap="none" spc="0" normalizeH="0" baseline="0" noProof="0">
                <a:ln>
                  <a:noFill/>
                </a:ln>
                <a:solidFill>
                  <a:schemeClr val="accent2"/>
                </a:solidFill>
                <a:effectLst/>
                <a:uLnTx/>
                <a:uFillTx/>
                <a:latin typeface="Roboto Condensed"/>
                <a:ea typeface="+mn-ea"/>
                <a:cs typeface="+mn-cs"/>
              </a:rPr>
              <a:t>follow through with excellence​​</a:t>
            </a:r>
          </a:p>
        </p:txBody>
      </p:sp>
      <p:sp>
        <p:nvSpPr>
          <p:cNvPr id="12" name="TextBox 9">
            <a:extLst>
              <a:ext uri="{FF2B5EF4-FFF2-40B4-BE49-F238E27FC236}">
                <a16:creationId xmlns:a16="http://schemas.microsoft.com/office/drawing/2014/main" id="{072512F1-CA19-45A9-BB70-E2BEDA5B2DE8}"/>
              </a:ext>
            </a:extLst>
          </p:cNvPr>
          <p:cNvSpPr txBox="1"/>
          <p:nvPr/>
        </p:nvSpPr>
        <p:spPr>
          <a:xfrm>
            <a:off x="9224544" y="3335787"/>
            <a:ext cx="9619488" cy="954107"/>
          </a:xfrm>
          <a:prstGeom prst="rect">
            <a:avLst/>
          </a:prstGeom>
          <a:blipFill>
            <a:blip r:embed="rId3"/>
            <a:stretch>
              <a:fillRect/>
            </a:stretch>
          </a:blipFill>
        </p:spPr>
        <p:txBody>
          <a:bodyPr wrap="square" lIns="2743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a:solidFill>
                  <a:schemeClr val="accent2"/>
                </a:solidFill>
                <a:latin typeface="+mj-lt"/>
                <a:ea typeface="+mn-ea"/>
                <a:cs typeface="+mn-cs"/>
              </a:rPr>
              <a:t>We work</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Roboto Condensed"/>
                <a:ea typeface="+mn-ea"/>
                <a:cs typeface="+mn-cs"/>
              </a:rPr>
              <a:t>together, learn from,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Roboto Condensed"/>
                <a:ea typeface="+mn-ea"/>
                <a:cs typeface="+mn-cs"/>
              </a:rPr>
              <a:t>and value each other</a:t>
            </a:r>
          </a:p>
        </p:txBody>
      </p:sp>
      <p:pic>
        <p:nvPicPr>
          <p:cNvPr id="3" name="Picture 2">
            <a:extLst>
              <a:ext uri="{FF2B5EF4-FFF2-40B4-BE49-F238E27FC236}">
                <a16:creationId xmlns:a16="http://schemas.microsoft.com/office/drawing/2014/main" id="{E3877FE6-B881-BECD-C3CF-0FC4DF17B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2942461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 Gr/DkT-BABOK">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pic>
        <p:nvPicPr>
          <p:cNvPr id="3" name="Picture 2" descr="A book with white text on it&#10;&#10;Description automatically generated">
            <a:extLst>
              <a:ext uri="{FF2B5EF4-FFF2-40B4-BE49-F238E27FC236}">
                <a16:creationId xmlns:a16="http://schemas.microsoft.com/office/drawing/2014/main" id="{CA261F6A-0911-CB71-9D8B-9DE77356A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940" y="443187"/>
            <a:ext cx="6492278" cy="5971626"/>
          </a:xfrm>
          <a:prstGeom prst="rect">
            <a:avLst/>
          </a:prstGeom>
        </p:spPr>
      </p:pic>
      <p:pic>
        <p:nvPicPr>
          <p:cNvPr id="4" name="Picture 3">
            <a:extLst>
              <a:ext uri="{FF2B5EF4-FFF2-40B4-BE49-F238E27FC236}">
                <a16:creationId xmlns:a16="http://schemas.microsoft.com/office/drawing/2014/main" id="{70D596CD-8D87-76FF-E7BD-E375EA033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3648755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line Title + Block - Dark Teal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Shape 11">
            <a:extLst>
              <a:ext uri="{FF2B5EF4-FFF2-40B4-BE49-F238E27FC236}">
                <a16:creationId xmlns:a16="http://schemas.microsoft.com/office/drawing/2014/main" id="{353762EE-07C3-40B1-A1D0-8410D8E2CA46}"/>
              </a:ext>
            </a:extLst>
          </p:cNvPr>
          <p:cNvSpPr txBox="1">
            <a:spLocks noGrp="1"/>
          </p:cNvSpPr>
          <p:nvPr>
            <p:ph type="ctrTitle" hasCustomPrompt="1"/>
          </p:nvPr>
        </p:nvSpPr>
        <p:spPr>
          <a:xfrm>
            <a:off x="1268962" y="655785"/>
            <a:ext cx="9619861" cy="738633"/>
          </a:xfrm>
          <a:prstGeom prst="rect">
            <a:avLst/>
          </a:prstGeom>
          <a:blipFill>
            <a:blip r:embed="rId3"/>
            <a:stretch>
              <a:fillRect/>
            </a:stretch>
          </a:blipFill>
        </p:spPr>
        <p:txBody>
          <a:bodyPr lIns="274320" tIns="91425" rIns="91425" bIns="91425" anchor="t" anchorCtr="0">
            <a:spAutoFit/>
          </a:bodyPr>
          <a:lstStyle>
            <a:lvl1pPr marL="0" lvl="0" indent="0" algn="l">
              <a:spcBef>
                <a:spcPts val="0"/>
              </a:spcBef>
              <a:buClr>
                <a:srgbClr val="F67031"/>
              </a:buClr>
              <a:buSzPct val="100000"/>
              <a:defRPr sz="3600" b="0" i="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add text</a:t>
            </a:r>
            <a:endParaRPr/>
          </a:p>
        </p:txBody>
      </p:sp>
      <p:sp>
        <p:nvSpPr>
          <p:cNvPr id="22" name="Content Placeholder 2">
            <a:extLst>
              <a:ext uri="{FF2B5EF4-FFF2-40B4-BE49-F238E27FC236}">
                <a16:creationId xmlns:a16="http://schemas.microsoft.com/office/drawing/2014/main" id="{28D0FF75-E1A8-48F2-94DB-CE4CA7D9133D}"/>
              </a:ext>
            </a:extLst>
          </p:cNvPr>
          <p:cNvSpPr>
            <a:spLocks noGrp="1"/>
          </p:cNvSpPr>
          <p:nvPr>
            <p:ph sz="quarter" idx="10"/>
          </p:nvPr>
        </p:nvSpPr>
        <p:spPr>
          <a:xfrm>
            <a:off x="1538693" y="1597887"/>
            <a:ext cx="9114614" cy="4541527"/>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3" name="Picture 2">
            <a:extLst>
              <a:ext uri="{FF2B5EF4-FFF2-40B4-BE49-F238E27FC236}">
                <a16:creationId xmlns:a16="http://schemas.microsoft.com/office/drawing/2014/main" id="{6B0B0CAD-F62C-47B7-2B9C-691A1C453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232287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5768F6-4556-429B-91CC-E16E3D0070C7}"/>
              </a:ext>
            </a:extLst>
          </p:cNvPr>
          <p:cNvSpPr>
            <a:spLocks noGrp="1"/>
          </p:cNvSpPr>
          <p:nvPr>
            <p:ph sz="quarter" idx="10"/>
          </p:nvPr>
        </p:nvSpPr>
        <p:spPr>
          <a:xfrm>
            <a:off x="4236098" y="766763"/>
            <a:ext cx="7638022" cy="530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Shape 11">
            <a:extLst>
              <a:ext uri="{FF2B5EF4-FFF2-40B4-BE49-F238E27FC236}">
                <a16:creationId xmlns:a16="http://schemas.microsoft.com/office/drawing/2014/main" id="{AF8BF708-BB35-BF87-D927-7010D139CDE5}"/>
              </a:ext>
            </a:extLst>
          </p:cNvPr>
          <p:cNvSpPr txBox="1">
            <a:spLocks/>
          </p:cNvSpPr>
          <p:nvPr/>
        </p:nvSpPr>
        <p:spPr>
          <a:xfrm>
            <a:off x="345873" y="783237"/>
            <a:ext cx="3273226" cy="1292631"/>
          </a:xfrm>
          <a:prstGeom prst="rect">
            <a:avLst/>
          </a:prstGeom>
          <a:noFill/>
        </p:spPr>
        <p:txBody>
          <a:bodyPr vert="horz" wrap="square" lIns="274320" tIns="91425" rIns="91425" bIns="91425" rtlCol="0" anchor="t" anchorCtr="0">
            <a:spAutoFit/>
          </a:bodyPr>
          <a:lstStyle>
            <a:lvl1pPr marL="0" lvl="0" indent="0" algn="l" defTabSz="914400" rtl="0" eaLnBrk="1" latinLnBrk="0" hangingPunct="1">
              <a:lnSpc>
                <a:spcPct val="100000"/>
              </a:lnSpc>
              <a:spcBef>
                <a:spcPts val="0"/>
              </a:spcBef>
              <a:buClr>
                <a:srgbClr val="F67031"/>
              </a:buClr>
              <a:buSzPct val="100000"/>
              <a:buNone/>
              <a:defRPr sz="3600" b="0" i="0" kern="1200">
                <a:solidFill>
                  <a:schemeClr val="bg1"/>
                </a:solidFill>
                <a:latin typeface="+mj-lt"/>
                <a:ea typeface="+mj-ea"/>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add text</a:t>
            </a:r>
          </a:p>
        </p:txBody>
      </p:sp>
      <p:sp>
        <p:nvSpPr>
          <p:cNvPr id="9" name="Rectangle 8">
            <a:extLst>
              <a:ext uri="{FF2B5EF4-FFF2-40B4-BE49-F238E27FC236}">
                <a16:creationId xmlns:a16="http://schemas.microsoft.com/office/drawing/2014/main" id="{6874935A-4D8C-FB7F-17DC-8FB277435997}"/>
              </a:ext>
            </a:extLst>
          </p:cNvPr>
          <p:cNvSpPr/>
          <p:nvPr/>
        </p:nvSpPr>
        <p:spPr>
          <a:xfrm>
            <a:off x="345873" y="909074"/>
            <a:ext cx="122400" cy="104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F7B9EA5E-F575-9EC6-C57C-01E0CA895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3548700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Vision">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24041E-09DF-4DC1-8026-91FF44BE0A32}"/>
              </a:ext>
            </a:extLst>
          </p:cNvPr>
          <p:cNvSpPr txBox="1"/>
          <p:nvPr/>
        </p:nvSpPr>
        <p:spPr>
          <a:xfrm>
            <a:off x="694577" y="911223"/>
            <a:ext cx="9619488" cy="769441"/>
          </a:xfrm>
          <a:prstGeom prst="rect">
            <a:avLst/>
          </a:prstGeom>
          <a:blipFill>
            <a:blip r:embed="rId3"/>
            <a:stretch>
              <a:fillRect/>
            </a:stretch>
          </a:blipFill>
        </p:spPr>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a:solidFill>
                  <a:schemeClr val="tx2">
                    <a:lumMod val="75000"/>
                  </a:schemeClr>
                </a:solidFill>
                <a:latin typeface="+mj-lt"/>
                <a:ea typeface="+mn-ea"/>
                <a:cs typeface="+mn-cs"/>
              </a:rPr>
              <a:t>Questions?</a:t>
            </a:r>
          </a:p>
        </p:txBody>
      </p:sp>
      <p:pic>
        <p:nvPicPr>
          <p:cNvPr id="3" name="Picture 2">
            <a:extLst>
              <a:ext uri="{FF2B5EF4-FFF2-40B4-BE49-F238E27FC236}">
                <a16:creationId xmlns:a16="http://schemas.microsoft.com/office/drawing/2014/main" id="{B77983FB-A4C1-E70C-F5C4-C1929E096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3452932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pen Page/Thank you Background Transition">
    <p:bg>
      <p:bgPr>
        <a:blipFill dpi="0" rotWithShape="1">
          <a:blip r:embed="rId2">
            <a:lum/>
          </a:blip>
          <a:srcRect/>
          <a:stretch>
            <a:fillRect/>
          </a:stretch>
        </a:blipFill>
        <a:effectLst/>
      </p:bgPr>
    </p:bg>
    <p:spTree>
      <p:nvGrpSpPr>
        <p:cNvPr id="1" name="Shape 26"/>
        <p:cNvGrpSpPr/>
        <p:nvPr/>
      </p:nvGrpSpPr>
      <p:grpSpPr>
        <a:xfrm>
          <a:off x="0" y="0"/>
          <a:ext cx="0" cy="0"/>
          <a:chOff x="0" y="0"/>
          <a:chExt cx="0" cy="0"/>
        </a:xfrm>
      </p:grpSpPr>
      <p:pic>
        <p:nvPicPr>
          <p:cNvPr id="2" name="Picture 1">
            <a:extLst>
              <a:ext uri="{FF2B5EF4-FFF2-40B4-BE49-F238E27FC236}">
                <a16:creationId xmlns:a16="http://schemas.microsoft.com/office/drawing/2014/main" id="{4B8BF463-57B8-870B-A15A-EDC662129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2400"/>
          </a:xfrm>
          <a:prstGeom prst="rect">
            <a:avLst/>
          </a:prstGeom>
        </p:spPr>
      </p:pic>
      <p:pic>
        <p:nvPicPr>
          <p:cNvPr id="4" name="Picture 3">
            <a:extLst>
              <a:ext uri="{FF2B5EF4-FFF2-40B4-BE49-F238E27FC236}">
                <a16:creationId xmlns:a16="http://schemas.microsoft.com/office/drawing/2014/main" id="{8723D817-A3FF-C50E-4B97-2AB91CFE6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2834243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ntactInfo">
    <p:spTree>
      <p:nvGrpSpPr>
        <p:cNvPr id="1" name=""/>
        <p:cNvGrpSpPr/>
        <p:nvPr/>
      </p:nvGrpSpPr>
      <p:grpSpPr>
        <a:xfrm>
          <a:off x="0" y="0"/>
          <a:ext cx="0" cy="0"/>
          <a:chOff x="0" y="0"/>
          <a:chExt cx="0" cy="0"/>
        </a:xfrm>
      </p:grpSpPr>
      <p:pic>
        <p:nvPicPr>
          <p:cNvPr id="14" name="Picture 13" descr="A blue screen with white dots&#10;&#10;Description automatically generated">
            <a:extLst>
              <a:ext uri="{FF2B5EF4-FFF2-40B4-BE49-F238E27FC236}">
                <a16:creationId xmlns:a16="http://schemas.microsoft.com/office/drawing/2014/main" id="{767A28DA-6F80-F4F8-8B7D-72D7C6401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572000"/>
          </a:xfrm>
          <a:prstGeom prst="rect">
            <a:avLst/>
          </a:prstGeom>
        </p:spPr>
      </p:pic>
      <p:sp>
        <p:nvSpPr>
          <p:cNvPr id="4" name="Picture Placeholder 3">
            <a:extLst>
              <a:ext uri="{FF2B5EF4-FFF2-40B4-BE49-F238E27FC236}">
                <a16:creationId xmlns:a16="http://schemas.microsoft.com/office/drawing/2014/main" id="{FFD7E70A-C40D-48F2-8CBB-07598AA73B21}"/>
              </a:ext>
            </a:extLst>
          </p:cNvPr>
          <p:cNvSpPr>
            <a:spLocks noGrp="1"/>
          </p:cNvSpPr>
          <p:nvPr>
            <p:ph type="pic" sz="quarter" idx="13"/>
          </p:nvPr>
        </p:nvSpPr>
        <p:spPr>
          <a:xfrm>
            <a:off x="1605596" y="3631533"/>
            <a:ext cx="1828800" cy="1828800"/>
          </a:xfrm>
          <a:prstGeom prst="ellipse">
            <a:avLst/>
          </a:prstGeom>
          <a:solidFill>
            <a:schemeClr val="tx2">
              <a:lumMod val="20000"/>
              <a:lumOff val="80000"/>
            </a:schemeClr>
          </a:solidFill>
          <a:ln>
            <a:noFill/>
          </a:ln>
        </p:spPr>
        <p:txBody>
          <a:bodyPr>
            <a:normAutofit/>
          </a:bodyPr>
          <a:lstStyle>
            <a:lvl1pPr>
              <a:defRPr sz="2000"/>
            </a:lvl1pPr>
          </a:lstStyle>
          <a:p>
            <a:r>
              <a:rPr lang="en-US"/>
              <a:t>Click icon to add picture</a:t>
            </a:r>
          </a:p>
        </p:txBody>
      </p:sp>
      <p:sp>
        <p:nvSpPr>
          <p:cNvPr id="11" name="Shape 11">
            <a:extLst>
              <a:ext uri="{FF2B5EF4-FFF2-40B4-BE49-F238E27FC236}">
                <a16:creationId xmlns:a16="http://schemas.microsoft.com/office/drawing/2014/main" id="{3AAC24E1-F884-47C4-BF53-9DC3EEE02D90}"/>
              </a:ext>
            </a:extLst>
          </p:cNvPr>
          <p:cNvSpPr txBox="1">
            <a:spLocks noGrp="1"/>
          </p:cNvSpPr>
          <p:nvPr>
            <p:ph type="ctrTitle" hasCustomPrompt="1"/>
          </p:nvPr>
        </p:nvSpPr>
        <p:spPr>
          <a:xfrm>
            <a:off x="1286069" y="786473"/>
            <a:ext cx="9619861" cy="738633"/>
          </a:xfrm>
          <a:prstGeom prst="rect">
            <a:avLst/>
          </a:prstGeom>
          <a:blipFill>
            <a:blip r:embed="rId3"/>
            <a:stretch>
              <a:fillRect/>
            </a:stretch>
          </a:blipFill>
        </p:spPr>
        <p:txBody>
          <a:bodyPr lIns="274320" tIns="91425" rIns="91425" bIns="91425" anchor="t" anchorCtr="0">
            <a:spAutoFit/>
          </a:bodyPr>
          <a:lstStyle>
            <a:lvl1pPr marL="0" lvl="0" indent="0" algn="l">
              <a:spcBef>
                <a:spcPts val="0"/>
              </a:spcBef>
              <a:buClr>
                <a:srgbClr val="F67031"/>
              </a:buClr>
              <a:buSzPct val="100000"/>
              <a:defRPr sz="3600" b="0" i="0" cap="all" baseline="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Thank you</a:t>
            </a:r>
          </a:p>
        </p:txBody>
      </p:sp>
      <p:sp>
        <p:nvSpPr>
          <p:cNvPr id="29" name="Text Placeholder 28">
            <a:extLst>
              <a:ext uri="{FF2B5EF4-FFF2-40B4-BE49-F238E27FC236}">
                <a16:creationId xmlns:a16="http://schemas.microsoft.com/office/drawing/2014/main" id="{2AFBBE57-FD6E-4D8E-8AA9-4DD8E41ADC7A}"/>
              </a:ext>
            </a:extLst>
          </p:cNvPr>
          <p:cNvSpPr>
            <a:spLocks noGrp="1"/>
          </p:cNvSpPr>
          <p:nvPr>
            <p:ph type="body" sz="quarter" idx="14"/>
          </p:nvPr>
        </p:nvSpPr>
        <p:spPr>
          <a:xfrm>
            <a:off x="3674376" y="3757685"/>
            <a:ext cx="5554662" cy="803562"/>
          </a:xfrm>
          <a:prstGeom prst="rect">
            <a:avLst/>
          </a:prstGeom>
        </p:spPr>
        <p:txBody>
          <a:bodyPr lIns="0" tIns="0" rIns="0" bIns="0" anchor="b" anchorCtr="0">
            <a:noAutofit/>
          </a:bodyPr>
          <a:lstStyle>
            <a:lvl1pPr marL="0" indent="0">
              <a:buNone/>
              <a:defRPr sz="2400">
                <a:solidFill>
                  <a:schemeClr val="bg1"/>
                </a:solidFill>
                <a:latin typeface="+mj-lt"/>
              </a:defRPr>
            </a:lvl1pPr>
            <a:lvl2pPr marL="0" indent="0">
              <a:buNone/>
              <a:defRPr sz="2000" b="1" cap="all" baseline="0">
                <a:solidFill>
                  <a:schemeClr val="bg1"/>
                </a:solidFill>
                <a:latin typeface="+mj-lt"/>
              </a:defRPr>
            </a:lvl2pPr>
            <a:lvl3pPr marL="914400" indent="0">
              <a:buNone/>
              <a:defRPr sz="1800">
                <a:solidFill>
                  <a:schemeClr val="bg1"/>
                </a:solidFill>
                <a:latin typeface="+mj-lt"/>
              </a:defRPr>
            </a:lvl3pPr>
            <a:lvl4pPr marL="1371600" indent="0">
              <a:buNone/>
              <a:defRPr sz="1600">
                <a:solidFill>
                  <a:schemeClr val="bg1"/>
                </a:solidFill>
                <a:latin typeface="+mj-lt"/>
              </a:defRPr>
            </a:lvl4pPr>
            <a:lvl5pPr marL="1828800" indent="0">
              <a:buNone/>
              <a:defRPr sz="1600">
                <a:solidFill>
                  <a:schemeClr val="bg1"/>
                </a:solidFill>
                <a:latin typeface="+mj-lt"/>
              </a:defRPr>
            </a:lvl5pPr>
          </a:lstStyle>
          <a:p>
            <a:pPr lvl="0"/>
            <a:r>
              <a:rPr lang="en-US"/>
              <a:t>Click to edit Master text styles</a:t>
            </a:r>
          </a:p>
          <a:p>
            <a:pPr lvl="1"/>
            <a:r>
              <a:rPr lang="en-US"/>
              <a:t>Second level</a:t>
            </a:r>
          </a:p>
        </p:txBody>
      </p:sp>
      <p:sp>
        <p:nvSpPr>
          <p:cNvPr id="30" name="Text Placeholder 28">
            <a:extLst>
              <a:ext uri="{FF2B5EF4-FFF2-40B4-BE49-F238E27FC236}">
                <a16:creationId xmlns:a16="http://schemas.microsoft.com/office/drawing/2014/main" id="{2B811361-5692-4C66-B24E-21BE52F7723C}"/>
              </a:ext>
            </a:extLst>
          </p:cNvPr>
          <p:cNvSpPr>
            <a:spLocks noGrp="1"/>
          </p:cNvSpPr>
          <p:nvPr>
            <p:ph type="body" sz="quarter" idx="15"/>
          </p:nvPr>
        </p:nvSpPr>
        <p:spPr>
          <a:xfrm>
            <a:off x="3674376" y="4646320"/>
            <a:ext cx="5554662" cy="803562"/>
          </a:xfrm>
          <a:prstGeom prst="rect">
            <a:avLst/>
          </a:prstGeom>
        </p:spPr>
        <p:txBody>
          <a:bodyPr lIns="0" tIns="0" rIns="0" bIns="0">
            <a:noAutofit/>
          </a:bodyPr>
          <a:lstStyle>
            <a:lvl1pPr marL="0" indent="0">
              <a:buNone/>
              <a:defRPr sz="2000">
                <a:solidFill>
                  <a:schemeClr val="tx1"/>
                </a:solidFill>
                <a:latin typeface="+mj-lt"/>
              </a:defRPr>
            </a:lvl1pPr>
            <a:lvl2pPr marL="0" indent="0">
              <a:buNone/>
              <a:defRPr sz="1800">
                <a:solidFill>
                  <a:schemeClr val="tx1"/>
                </a:solidFill>
                <a:latin typeface="+mj-lt"/>
              </a:defRPr>
            </a:lvl2pPr>
            <a:lvl3pPr marL="914400" indent="0">
              <a:buNone/>
              <a:defRPr sz="1800">
                <a:solidFill>
                  <a:schemeClr val="tx1"/>
                </a:solidFill>
                <a:latin typeface="+mj-lt"/>
              </a:defRPr>
            </a:lvl3pPr>
            <a:lvl4pPr marL="1371600" indent="0">
              <a:buNone/>
              <a:defRPr sz="1600">
                <a:solidFill>
                  <a:schemeClr val="tx1"/>
                </a:solidFill>
                <a:latin typeface="+mj-lt"/>
              </a:defRPr>
            </a:lvl4pPr>
            <a:lvl5pPr marL="1828800" indent="0">
              <a:buNone/>
              <a:defRPr sz="1600">
                <a:solidFill>
                  <a:schemeClr val="tx1"/>
                </a:solidFill>
                <a:latin typeface="+mj-lt"/>
              </a:defRPr>
            </a:lvl5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9BB45474-C03A-B97B-C5AA-0AF73306820C}"/>
              </a:ext>
            </a:extLst>
          </p:cNvPr>
          <p:cNvSpPr txBox="1"/>
          <p:nvPr/>
        </p:nvSpPr>
        <p:spPr>
          <a:xfrm>
            <a:off x="1286069" y="1794612"/>
            <a:ext cx="9610531" cy="1569660"/>
          </a:xfrm>
          <a:prstGeom prst="rect">
            <a:avLst/>
          </a:prstGeom>
          <a:noFill/>
        </p:spPr>
        <p:txBody>
          <a:bodyPr wrap="square" rtlCol="0">
            <a:spAutoFit/>
          </a:bodyPr>
          <a:lstStyle/>
          <a:p>
            <a:pPr algn="ctr" fontAlgn="base"/>
            <a:r>
              <a:rPr lang="en-US" sz="2400">
                <a:solidFill>
                  <a:schemeClr val="bg1"/>
                </a:solidFill>
                <a:latin typeface="+mj-lt"/>
              </a:rPr>
              <a:t>IIBA supports recognition of the business analysis profession, </a:t>
            </a:r>
            <a:br>
              <a:rPr lang="en-US" sz="2400">
                <a:solidFill>
                  <a:schemeClr val="bg1"/>
                </a:solidFill>
                <a:latin typeface="+mj-lt"/>
              </a:rPr>
            </a:br>
            <a:r>
              <a:rPr lang="en-US" sz="2400">
                <a:solidFill>
                  <a:schemeClr val="bg1"/>
                </a:solidFill>
                <a:latin typeface="+mj-lt"/>
              </a:rPr>
              <a:t>networking and community engagement, standards and resource development, and comprehensive certification programs.</a:t>
            </a:r>
            <a:br>
              <a:rPr lang="en-US" sz="2400">
                <a:solidFill>
                  <a:schemeClr val="bg1"/>
                </a:solidFill>
                <a:latin typeface="+mj-lt"/>
              </a:rPr>
            </a:br>
            <a:r>
              <a:rPr lang="en-US" sz="2400">
                <a:solidFill>
                  <a:schemeClr val="bg1"/>
                </a:solidFill>
                <a:latin typeface="+mj-lt"/>
              </a:rPr>
              <a:t>For more information visit </a:t>
            </a:r>
            <a:r>
              <a:rPr lang="en-US" sz="2400" b="1" u="none">
                <a:solidFill>
                  <a:schemeClr val="bg1"/>
                </a:solidFill>
                <a:latin typeface="+mj-lt"/>
              </a:rPr>
              <a:t>iiba.org</a:t>
            </a:r>
            <a:endParaRPr lang="en-CA" sz="2400" b="1" u="none">
              <a:solidFill>
                <a:schemeClr val="bg1"/>
              </a:solidFill>
              <a:latin typeface="+mj-lt"/>
            </a:endParaRPr>
          </a:p>
        </p:txBody>
      </p:sp>
      <p:pic>
        <p:nvPicPr>
          <p:cNvPr id="5" name="Picture 4">
            <a:extLst>
              <a:ext uri="{FF2B5EF4-FFF2-40B4-BE49-F238E27FC236}">
                <a16:creationId xmlns:a16="http://schemas.microsoft.com/office/drawing/2014/main" id="{AEE52AD9-0071-B062-7750-199229AA5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3723135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line_Textbox_Dark Background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65F99B-718D-06D2-0A68-5E440C933D09}"/>
              </a:ext>
            </a:extLst>
          </p:cNvPr>
          <p:cNvSpPr/>
          <p:nvPr/>
        </p:nvSpPr>
        <p:spPr>
          <a:xfrm>
            <a:off x="0" y="1"/>
            <a:ext cx="12192000" cy="6350000"/>
          </a:xfrm>
          <a:prstGeom prst="rect">
            <a:avLst/>
          </a:prstGeom>
          <a:gradFill>
            <a:gsLst>
              <a:gs pos="0">
                <a:schemeClr val="tx1">
                  <a:alpha val="80000"/>
                </a:schemeClr>
              </a:gs>
              <a:gs pos="73000">
                <a:schemeClr val="tx1">
                  <a:alpha val="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0774851C-2CD2-4B75-9E2E-7D0339295AE2}"/>
              </a:ext>
            </a:extLst>
          </p:cNvPr>
          <p:cNvSpPr>
            <a:spLocks noGrp="1"/>
          </p:cNvSpPr>
          <p:nvPr>
            <p:ph type="title"/>
          </p:nvPr>
        </p:nvSpPr>
        <p:spPr>
          <a:xfrm>
            <a:off x="1286069" y="2084506"/>
            <a:ext cx="9619488" cy="586314"/>
          </a:xfrm>
          <a:blipFill dpi="0" rotWithShape="1">
            <a:blip r:embed="rId3">
              <a:extLst>
                <a:ext uri="{28A0092B-C50C-407E-A947-70E740481C1C}">
                  <a14:useLocalDpi xmlns:a14="http://schemas.microsoft.com/office/drawing/2010/main" val="0"/>
                </a:ext>
              </a:extLst>
            </a:blip>
            <a:srcRect/>
            <a:stretch>
              <a:fillRect/>
            </a:stretch>
          </a:blipFill>
        </p:spPr>
        <p:txBody>
          <a:bodyPr lIns="274320" tIns="91440">
            <a:spAutoFit/>
          </a:bodyPr>
          <a:lstStyle>
            <a:lvl1pPr>
              <a:lnSpc>
                <a:spcPct val="80000"/>
              </a:lnSpc>
              <a:defRPr b="1" cap="all" baseline="0">
                <a:solidFill>
                  <a:schemeClr val="bg1"/>
                </a:solidFill>
              </a:defRPr>
            </a:lvl1pPr>
          </a:lstStyle>
          <a:p>
            <a:r>
              <a:rPr lang="en-US"/>
              <a:t>Click to edit Master title style</a:t>
            </a:r>
          </a:p>
        </p:txBody>
      </p:sp>
      <p:pic>
        <p:nvPicPr>
          <p:cNvPr id="3" name="Graphic 2">
            <a:extLst>
              <a:ext uri="{FF2B5EF4-FFF2-40B4-BE49-F238E27FC236}">
                <a16:creationId xmlns:a16="http://schemas.microsoft.com/office/drawing/2014/main" id="{F3E035BA-3F00-0070-333F-CADCE9B27F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5805" y="256933"/>
            <a:ext cx="2762650" cy="873112"/>
          </a:xfrm>
          <a:prstGeom prst="rect">
            <a:avLst/>
          </a:prstGeom>
        </p:spPr>
      </p:pic>
      <p:sp>
        <p:nvSpPr>
          <p:cNvPr id="7" name="Rectangle 6">
            <a:extLst>
              <a:ext uri="{FF2B5EF4-FFF2-40B4-BE49-F238E27FC236}">
                <a16:creationId xmlns:a16="http://schemas.microsoft.com/office/drawing/2014/main" id="{A7A0DAE4-3551-036F-B927-AEB32A2A011C}"/>
              </a:ext>
            </a:extLst>
          </p:cNvPr>
          <p:cNvSpPr/>
          <p:nvPr/>
        </p:nvSpPr>
        <p:spPr>
          <a:xfrm>
            <a:off x="1565189" y="4291067"/>
            <a:ext cx="8501449" cy="1153297"/>
          </a:xfrm>
          <a:prstGeom prst="rect">
            <a:avLst/>
          </a:prstGeom>
          <a:gradFill>
            <a:gsLst>
              <a:gs pos="0">
                <a:schemeClr val="tx1">
                  <a:alpha val="50000"/>
                </a:schemeClr>
              </a:gs>
              <a:gs pos="79800">
                <a:srgbClr val="000000">
                  <a:alpha val="50000"/>
                </a:srgbClr>
              </a:gs>
              <a:gs pos="100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Picture Placeholder 3">
            <a:extLst>
              <a:ext uri="{FF2B5EF4-FFF2-40B4-BE49-F238E27FC236}">
                <a16:creationId xmlns:a16="http://schemas.microsoft.com/office/drawing/2014/main" id="{7E0A6CD7-9ABA-0FD6-944F-A90DB3CECAF5}"/>
              </a:ext>
            </a:extLst>
          </p:cNvPr>
          <p:cNvSpPr>
            <a:spLocks noGrp="1"/>
          </p:cNvSpPr>
          <p:nvPr>
            <p:ph type="pic" sz="quarter" idx="13"/>
          </p:nvPr>
        </p:nvSpPr>
        <p:spPr>
          <a:xfrm>
            <a:off x="913618" y="4068139"/>
            <a:ext cx="1620000" cy="1620000"/>
          </a:xfrm>
          <a:prstGeom prst="ellipse">
            <a:avLst/>
          </a:prstGeom>
          <a:solidFill>
            <a:schemeClr val="tx2">
              <a:lumMod val="20000"/>
              <a:lumOff val="80000"/>
            </a:schemeClr>
          </a:solidFill>
          <a:ln>
            <a:noFill/>
          </a:ln>
        </p:spPr>
        <p:txBody>
          <a:bodyPr>
            <a:normAutofit/>
          </a:bodyPr>
          <a:lstStyle>
            <a:lvl1pPr>
              <a:defRPr sz="2000"/>
            </a:lvl1pPr>
          </a:lstStyle>
          <a:p>
            <a:r>
              <a:rPr lang="en-US"/>
              <a:t>Click icon to add picture</a:t>
            </a:r>
          </a:p>
        </p:txBody>
      </p:sp>
      <p:sp>
        <p:nvSpPr>
          <p:cNvPr id="8" name="Text Placeholder 28">
            <a:extLst>
              <a:ext uri="{FF2B5EF4-FFF2-40B4-BE49-F238E27FC236}">
                <a16:creationId xmlns:a16="http://schemas.microsoft.com/office/drawing/2014/main" id="{5EE9D861-7BF2-D141-69D1-1CDFA3F27660}"/>
              </a:ext>
            </a:extLst>
          </p:cNvPr>
          <p:cNvSpPr>
            <a:spLocks noGrp="1"/>
          </p:cNvSpPr>
          <p:nvPr>
            <p:ph type="body" sz="quarter" idx="14"/>
          </p:nvPr>
        </p:nvSpPr>
        <p:spPr>
          <a:xfrm>
            <a:off x="2797326" y="4291065"/>
            <a:ext cx="5554662" cy="1153297"/>
          </a:xfrm>
          <a:prstGeom prst="rect">
            <a:avLst/>
          </a:prstGeom>
        </p:spPr>
        <p:txBody>
          <a:bodyPr lIns="0" tIns="0" rIns="0" bIns="0" anchor="ctr" anchorCtr="0">
            <a:noAutofit/>
          </a:bodyPr>
          <a:lstStyle>
            <a:lvl1pPr marL="0" indent="0">
              <a:spcAft>
                <a:spcPts val="0"/>
              </a:spcAft>
              <a:buNone/>
              <a:defRPr sz="2400">
                <a:solidFill>
                  <a:schemeClr val="bg1"/>
                </a:solidFill>
                <a:latin typeface="+mj-lt"/>
              </a:defRPr>
            </a:lvl1pPr>
            <a:lvl2pPr marL="0" indent="0">
              <a:spcAft>
                <a:spcPts val="0"/>
              </a:spcAft>
              <a:buNone/>
              <a:defRPr sz="1600" b="0" cap="none" baseline="0">
                <a:solidFill>
                  <a:schemeClr val="bg1"/>
                </a:solidFill>
                <a:latin typeface="+mj-lt"/>
              </a:defRPr>
            </a:lvl2pPr>
            <a:lvl3pPr marL="914400" indent="0">
              <a:buNone/>
              <a:defRPr sz="1800">
                <a:solidFill>
                  <a:schemeClr val="bg1"/>
                </a:solidFill>
                <a:latin typeface="+mj-lt"/>
              </a:defRPr>
            </a:lvl3pPr>
            <a:lvl4pPr marL="1371600" indent="0">
              <a:buNone/>
              <a:defRPr sz="1600">
                <a:solidFill>
                  <a:schemeClr val="bg1"/>
                </a:solidFill>
                <a:latin typeface="+mj-lt"/>
              </a:defRPr>
            </a:lvl4pPr>
            <a:lvl5pPr marL="1828800" indent="0">
              <a:buNone/>
              <a:defRPr sz="1600">
                <a:solidFill>
                  <a:schemeClr val="bg1"/>
                </a:solidFill>
                <a:latin typeface="+mj-lt"/>
              </a:defRPr>
            </a:lvl5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144171EF-9509-7805-1261-BD7899C94A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2337282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IIBA_Theme_AboutText">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833CE8-3BF1-4420-9E68-934480998A4F}"/>
              </a:ext>
            </a:extLst>
          </p:cNvPr>
          <p:cNvSpPr txBox="1"/>
          <p:nvPr/>
        </p:nvSpPr>
        <p:spPr>
          <a:xfrm>
            <a:off x="1290734" y="1036011"/>
            <a:ext cx="95856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a:solidFill>
                  <a:schemeClr val="accent1"/>
                </a:solidFill>
                <a:latin typeface="+mj-lt"/>
                <a:ea typeface="+mn-ea"/>
                <a:cs typeface="+mn-cs"/>
              </a:rPr>
              <a:t>About International Institute of Business Analysis</a:t>
            </a:r>
            <a:r>
              <a:rPr lang="en-US" sz="3200" b="1">
                <a:latin typeface="+mj-lt"/>
              </a:rPr>
              <a:t> </a:t>
            </a:r>
            <a:endParaRPr lang="en-CA" sz="3600">
              <a:latin typeface="+mj-lt"/>
            </a:endParaRPr>
          </a:p>
        </p:txBody>
      </p:sp>
      <p:sp>
        <p:nvSpPr>
          <p:cNvPr id="5" name="TextBox 4">
            <a:extLst>
              <a:ext uri="{FF2B5EF4-FFF2-40B4-BE49-F238E27FC236}">
                <a16:creationId xmlns:a16="http://schemas.microsoft.com/office/drawing/2014/main" id="{8060F683-BFDF-479F-9092-DA16D3CCC108}"/>
              </a:ext>
            </a:extLst>
          </p:cNvPr>
          <p:cNvSpPr txBox="1"/>
          <p:nvPr/>
        </p:nvSpPr>
        <p:spPr>
          <a:xfrm>
            <a:off x="1290734" y="1754645"/>
            <a:ext cx="9610531" cy="327782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1800"/>
              </a:spcAft>
              <a:buClrTx/>
              <a:buSzTx/>
              <a:buFontTx/>
              <a:buNone/>
              <a:tabLst/>
              <a:defRPr/>
            </a:pPr>
            <a:r>
              <a:rPr lang="en-US" sz="2400">
                <a:latin typeface="+mj-lt"/>
              </a:rPr>
              <a:t>For over 20 years, the International Institute of Business Analysis™ (IIBA</a:t>
            </a:r>
            <a:r>
              <a:rPr lang="en-US" sz="2400" baseline="30000">
                <a:latin typeface="+mj-lt"/>
              </a:rPr>
              <a:t>®</a:t>
            </a:r>
            <a:r>
              <a:rPr lang="en-US" sz="2400">
                <a:latin typeface="+mj-lt"/>
              </a:rPr>
              <a:t>)</a:t>
            </a:r>
            <a:br>
              <a:rPr lang="en-US" sz="2400">
                <a:latin typeface="+mj-lt"/>
              </a:rPr>
            </a:br>
            <a:r>
              <a:rPr lang="en-US" sz="2400">
                <a:latin typeface="+mj-lt"/>
              </a:rPr>
              <a:t>has shaped the practice of business analysis to achieve better enterprise outcomes. A professional association with 30,000 members, 120 chapters, 1,500 volunteers, and 500 partners worldwide, IIBA supports the recognition of business analysis within organizations. It enables networking and community engagement, provides foundational standards and resources, and offers internationally recognized certification programs for career advancement. </a:t>
            </a:r>
            <a:r>
              <a:rPr lang="en-US" sz="1000">
                <a:solidFill>
                  <a:schemeClr val="accent2"/>
                </a:solidFill>
                <a:latin typeface="+mj-lt"/>
              </a:rPr>
              <a:t>  </a:t>
            </a:r>
          </a:p>
          <a:p>
            <a:pPr algn="ctr" fontAlgn="base"/>
            <a:r>
              <a:rPr lang="en-US" sz="2400">
                <a:solidFill>
                  <a:schemeClr val="accent2"/>
                </a:solidFill>
                <a:latin typeface="+mj-lt"/>
              </a:rPr>
              <a:t>For more information visit </a:t>
            </a:r>
            <a:r>
              <a:rPr lang="en-US" sz="2400" u="sng">
                <a:solidFill>
                  <a:schemeClr val="accent3"/>
                </a:solidFill>
                <a:latin typeface="+mj-lt"/>
                <a:hlinkClick r:id="rId3">
                  <a:extLst>
                    <a:ext uri="{A12FA001-AC4F-418D-AE19-62706E023703}">
                      <ahyp:hlinkClr xmlns:ahyp="http://schemas.microsoft.com/office/drawing/2018/hyperlinkcolor" val="tx"/>
                    </a:ext>
                  </a:extLst>
                </a:hlinkClick>
              </a:rPr>
              <a:t>iiba.org</a:t>
            </a:r>
            <a:endParaRPr lang="en-CA" sz="2400">
              <a:solidFill>
                <a:schemeClr val="accent3"/>
              </a:solidFill>
              <a:latin typeface="+mj-lt"/>
            </a:endParaRPr>
          </a:p>
        </p:txBody>
      </p:sp>
      <p:pic>
        <p:nvPicPr>
          <p:cNvPr id="2" name="Picture 1">
            <a:extLst>
              <a:ext uri="{FF2B5EF4-FFF2-40B4-BE49-F238E27FC236}">
                <a16:creationId xmlns:a16="http://schemas.microsoft.com/office/drawing/2014/main" id="{0A097BB7-5148-3147-82ED-95AE1B938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81800"/>
            <a:ext cx="12192000" cy="76200"/>
          </a:xfrm>
          <a:prstGeom prst="rect">
            <a:avLst/>
          </a:prstGeom>
        </p:spPr>
      </p:pic>
      <p:pic>
        <p:nvPicPr>
          <p:cNvPr id="3" name="Picture 2">
            <a:extLst>
              <a:ext uri="{FF2B5EF4-FFF2-40B4-BE49-F238E27FC236}">
                <a16:creationId xmlns:a16="http://schemas.microsoft.com/office/drawing/2014/main" id="{83495718-5F8D-8E62-46ED-25790F58C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52400"/>
          </a:xfrm>
          <a:prstGeom prst="rect">
            <a:avLst/>
          </a:prstGeom>
        </p:spPr>
      </p:pic>
      <p:pic>
        <p:nvPicPr>
          <p:cNvPr id="6" name="Graphic 5">
            <a:extLst>
              <a:ext uri="{FF2B5EF4-FFF2-40B4-BE49-F238E27FC236}">
                <a16:creationId xmlns:a16="http://schemas.microsoft.com/office/drawing/2014/main" id="{C6FC3171-6556-CA1D-3688-6EB872A90A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3664" y="5372277"/>
            <a:ext cx="1764673" cy="958237"/>
          </a:xfrm>
          <a:prstGeom prst="rect">
            <a:avLst/>
          </a:prstGeom>
        </p:spPr>
      </p:pic>
    </p:spTree>
    <p:extLst>
      <p:ext uri="{BB962C8B-B14F-4D97-AF65-F5344CB8AC3E}">
        <p14:creationId xmlns:p14="http://schemas.microsoft.com/office/powerpoint/2010/main" val="3810020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 Grey/DarkTeal">
    <p:bg>
      <p:bgPr>
        <a:solidFill>
          <a:schemeClr val="accent2"/>
        </a:solidFill>
        <a:effectLst/>
      </p:bgPr>
    </p:bg>
    <p:spTree>
      <p:nvGrpSpPr>
        <p:cNvPr id="1" name="Shape 9"/>
        <p:cNvGrpSpPr/>
        <p:nvPr/>
      </p:nvGrpSpPr>
      <p:grpSpPr>
        <a:xfrm>
          <a:off x="0" y="0"/>
          <a:ext cx="0" cy="0"/>
          <a:chOff x="0" y="0"/>
          <a:chExt cx="0" cy="0"/>
        </a:xfrm>
      </p:grpSpPr>
      <p:sp>
        <p:nvSpPr>
          <p:cNvPr id="11" name="Shape 11"/>
          <p:cNvSpPr txBox="1">
            <a:spLocks noGrp="1"/>
          </p:cNvSpPr>
          <p:nvPr>
            <p:ph type="ctrTitle"/>
          </p:nvPr>
        </p:nvSpPr>
        <p:spPr>
          <a:xfrm>
            <a:off x="328439" y="2380568"/>
            <a:ext cx="3707852" cy="2098126"/>
          </a:xfrm>
          <a:prstGeom prst="rect">
            <a:avLst/>
          </a:prstGeom>
        </p:spPr>
        <p:txBody>
          <a:bodyPr lIns="91425" tIns="91425" rIns="91425" bIns="91425" anchor="t" anchorCtr="0"/>
          <a:lstStyle>
            <a:lvl1pPr marL="0" lvl="0" indent="0">
              <a:spcBef>
                <a:spcPts val="0"/>
              </a:spcBef>
              <a:buClr>
                <a:srgbClr val="F67031"/>
              </a:buClr>
              <a:buSzPct val="100000"/>
              <a:defRPr sz="4000" b="0" i="0">
                <a:solidFill>
                  <a:srgbClr val="DB5D00"/>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Tree>
    <p:extLst>
      <p:ext uri="{BB962C8B-B14F-4D97-AF65-F5344CB8AC3E}">
        <p14:creationId xmlns:p14="http://schemas.microsoft.com/office/powerpoint/2010/main" val="127367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_Title - Orange White">
    <p:bg>
      <p:bgPr>
        <a:solidFill>
          <a:schemeClr val="bg1"/>
        </a:solidFill>
        <a:effectLst/>
      </p:bgPr>
    </p:bg>
    <p:spTree>
      <p:nvGrpSpPr>
        <p:cNvPr id="1" name="Shape 9"/>
        <p:cNvGrpSpPr/>
        <p:nvPr/>
      </p:nvGrpSpPr>
      <p:grpSpPr>
        <a:xfrm>
          <a:off x="0" y="0"/>
          <a:ext cx="0" cy="0"/>
          <a:chOff x="0" y="0"/>
          <a:chExt cx="0" cy="0"/>
        </a:xfrm>
      </p:grpSpPr>
      <p:sp>
        <p:nvSpPr>
          <p:cNvPr id="11" name="Shape 11"/>
          <p:cNvSpPr txBox="1">
            <a:spLocks noGrp="1"/>
          </p:cNvSpPr>
          <p:nvPr>
            <p:ph type="ctrTitle"/>
          </p:nvPr>
        </p:nvSpPr>
        <p:spPr>
          <a:xfrm>
            <a:off x="328439" y="2380568"/>
            <a:ext cx="3853328" cy="2098126"/>
          </a:xfrm>
          <a:prstGeom prst="rect">
            <a:avLst/>
          </a:prstGeom>
        </p:spPr>
        <p:txBody>
          <a:bodyPr lIns="91425" tIns="91425" rIns="91425" bIns="91425" anchor="t" anchorCtr="0"/>
          <a:lstStyle>
            <a:lvl1pPr marL="0" lvl="0" indent="0">
              <a:spcBef>
                <a:spcPts val="0"/>
              </a:spcBef>
              <a:buClr>
                <a:srgbClr val="F67031"/>
              </a:buClr>
              <a:buSzPct val="100000"/>
              <a:defRPr sz="4000" b="0" i="0">
                <a:solidFill>
                  <a:schemeClr val="bg1"/>
                </a:solidFill>
                <a:latin typeface="+mj-lt"/>
                <a:cs typeface="Arial" panose="020B0604020202020204" pitchFamily="34" charset="0"/>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r>
              <a:rPr lang="en-US"/>
              <a:t>Click to edit Master title style</a:t>
            </a:r>
            <a:endParaRPr/>
          </a:p>
        </p:txBody>
      </p:sp>
      <p:sp>
        <p:nvSpPr>
          <p:cNvPr id="9" name="Content Placeholder 3">
            <a:extLst>
              <a:ext uri="{FF2B5EF4-FFF2-40B4-BE49-F238E27FC236}">
                <a16:creationId xmlns:a16="http://schemas.microsoft.com/office/drawing/2014/main" id="{4B8CE19F-06CE-4ABF-9084-9877961D502E}"/>
              </a:ext>
            </a:extLst>
          </p:cNvPr>
          <p:cNvSpPr>
            <a:spLocks noGrp="1"/>
          </p:cNvSpPr>
          <p:nvPr>
            <p:ph sz="quarter" idx="13"/>
          </p:nvPr>
        </p:nvSpPr>
        <p:spPr>
          <a:xfrm>
            <a:off x="5209309" y="314325"/>
            <a:ext cx="6684111" cy="5927725"/>
          </a:xfrm>
        </p:spPr>
        <p:txBody>
          <a:bodyPr/>
          <a:lstStyle>
            <a:lvl1pPr>
              <a:buClr>
                <a:schemeClr val="accent1"/>
              </a:buClr>
              <a:defRPr>
                <a:solidFill>
                  <a:schemeClr val="accent2"/>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82975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 1 block with intro text - Orange">
    <p:bg>
      <p:bgPr>
        <a:solidFill>
          <a:schemeClr val="accent1"/>
        </a:solidFill>
        <a:effectLst/>
      </p:bgPr>
    </p:bg>
    <p:spTree>
      <p:nvGrpSpPr>
        <p:cNvPr id="1" name="Shape 45"/>
        <p:cNvGrpSpPr/>
        <p:nvPr/>
      </p:nvGrpSpPr>
      <p:grpSpPr>
        <a:xfrm>
          <a:off x="0" y="0"/>
          <a:ext cx="0" cy="0"/>
          <a:chOff x="0" y="0"/>
          <a:chExt cx="0" cy="0"/>
        </a:xfrm>
      </p:grpSpPr>
      <p:sp>
        <p:nvSpPr>
          <p:cNvPr id="49" name="Shape 49"/>
          <p:cNvSpPr txBox="1">
            <a:spLocks noGrp="1"/>
          </p:cNvSpPr>
          <p:nvPr>
            <p:ph type="body" idx="1"/>
          </p:nvPr>
        </p:nvSpPr>
        <p:spPr>
          <a:xfrm>
            <a:off x="4226767" y="767333"/>
            <a:ext cx="7657322" cy="1610400"/>
          </a:xfrm>
          <a:prstGeom prst="rect">
            <a:avLst/>
          </a:prstGeom>
        </p:spPr>
        <p:txBody>
          <a:bodyPr lIns="91425" tIns="91425" rIns="91425" bIns="91425" anchor="t" anchorCtr="0">
            <a:normAutofit/>
          </a:bodyPr>
          <a:lstStyle>
            <a:lvl1pPr marL="0" lvl="0" indent="0" rtl="0">
              <a:spcBef>
                <a:spcPts val="0"/>
              </a:spcBef>
              <a:buClr>
                <a:srgbClr val="F67031"/>
              </a:buClr>
              <a:buSzPct val="100000"/>
              <a:buFont typeface="Georgia"/>
              <a:buNone/>
              <a:defRPr sz="2400" b="0" i="0" baseline="0">
                <a:solidFill>
                  <a:srgbClr val="DB5D00"/>
                </a:solidFill>
                <a:latin typeface="+mj-lt"/>
                <a:ea typeface="Arial" panose="020B0604020202020204" pitchFamily="34" charset="0"/>
                <a:cs typeface="Arial" panose="020B0604020202020204" pitchFamily="34" charset="0"/>
                <a:sym typeface="Georgia"/>
              </a:defRPr>
            </a:lvl1pPr>
            <a:lvl2pPr lvl="1" rtl="0">
              <a:spcBef>
                <a:spcPts val="0"/>
              </a:spcBef>
              <a:buClr>
                <a:srgbClr val="F67031"/>
              </a:buClr>
              <a:buSzPct val="100000"/>
              <a:buFont typeface="Georgia"/>
              <a:defRPr sz="2133" i="1">
                <a:solidFill>
                  <a:srgbClr val="F67031"/>
                </a:solidFill>
                <a:latin typeface="Georgia"/>
                <a:ea typeface="Georgia"/>
                <a:cs typeface="Georgia"/>
                <a:sym typeface="Georgia"/>
              </a:defRPr>
            </a:lvl2pPr>
            <a:lvl3pPr lvl="2" rtl="0">
              <a:spcBef>
                <a:spcPts val="0"/>
              </a:spcBef>
              <a:buClr>
                <a:srgbClr val="F67031"/>
              </a:buClr>
              <a:buSzPct val="100000"/>
              <a:buFont typeface="Georgia"/>
              <a:defRPr sz="2133" i="1">
                <a:solidFill>
                  <a:srgbClr val="F67031"/>
                </a:solidFill>
                <a:latin typeface="Georgia"/>
                <a:ea typeface="Georgia"/>
                <a:cs typeface="Georgia"/>
                <a:sym typeface="Georgia"/>
              </a:defRPr>
            </a:lvl3pPr>
            <a:lvl4pPr lvl="3" rtl="0">
              <a:spcBef>
                <a:spcPts val="0"/>
              </a:spcBef>
              <a:buClr>
                <a:srgbClr val="F67031"/>
              </a:buClr>
              <a:buSzPct val="100000"/>
              <a:buFont typeface="Georgia"/>
              <a:defRPr sz="2133" i="1">
                <a:solidFill>
                  <a:srgbClr val="F67031"/>
                </a:solidFill>
                <a:latin typeface="Georgia"/>
                <a:ea typeface="Georgia"/>
                <a:cs typeface="Georgia"/>
                <a:sym typeface="Georgia"/>
              </a:defRPr>
            </a:lvl4pPr>
            <a:lvl5pPr lvl="4" rtl="0">
              <a:spcBef>
                <a:spcPts val="0"/>
              </a:spcBef>
              <a:buClr>
                <a:srgbClr val="F67031"/>
              </a:buClr>
              <a:buSzPct val="100000"/>
              <a:buFont typeface="Georgia"/>
              <a:defRPr sz="2133" i="1">
                <a:solidFill>
                  <a:srgbClr val="F67031"/>
                </a:solidFill>
                <a:latin typeface="Georgia"/>
                <a:ea typeface="Georgia"/>
                <a:cs typeface="Georgia"/>
                <a:sym typeface="Georgia"/>
              </a:defRPr>
            </a:lvl5pPr>
            <a:lvl6pPr lvl="5" rtl="0">
              <a:spcBef>
                <a:spcPts val="0"/>
              </a:spcBef>
              <a:buClr>
                <a:srgbClr val="F67031"/>
              </a:buClr>
              <a:buSzPct val="100000"/>
              <a:buFont typeface="Georgia"/>
              <a:defRPr sz="2133" i="1">
                <a:solidFill>
                  <a:srgbClr val="F67031"/>
                </a:solidFill>
                <a:latin typeface="Georgia"/>
                <a:ea typeface="Georgia"/>
                <a:cs typeface="Georgia"/>
                <a:sym typeface="Georgia"/>
              </a:defRPr>
            </a:lvl6pPr>
            <a:lvl7pPr lvl="6" rtl="0">
              <a:spcBef>
                <a:spcPts val="0"/>
              </a:spcBef>
              <a:buClr>
                <a:srgbClr val="F67031"/>
              </a:buClr>
              <a:buSzPct val="100000"/>
              <a:buFont typeface="Georgia"/>
              <a:defRPr sz="2133" i="1">
                <a:solidFill>
                  <a:srgbClr val="F67031"/>
                </a:solidFill>
                <a:latin typeface="Georgia"/>
                <a:ea typeface="Georgia"/>
                <a:cs typeface="Georgia"/>
                <a:sym typeface="Georgia"/>
              </a:defRPr>
            </a:lvl7pPr>
            <a:lvl8pPr lvl="7" rtl="0">
              <a:spcBef>
                <a:spcPts val="0"/>
              </a:spcBef>
              <a:buClr>
                <a:srgbClr val="F67031"/>
              </a:buClr>
              <a:buSzPct val="100000"/>
              <a:buFont typeface="Georgia"/>
              <a:defRPr sz="2133" i="1">
                <a:solidFill>
                  <a:srgbClr val="F67031"/>
                </a:solidFill>
                <a:latin typeface="Georgia"/>
                <a:ea typeface="Georgia"/>
                <a:cs typeface="Georgia"/>
                <a:sym typeface="Georgia"/>
              </a:defRPr>
            </a:lvl8pPr>
            <a:lvl9pPr lvl="8" rtl="0">
              <a:spcBef>
                <a:spcPts val="0"/>
              </a:spcBef>
              <a:buClr>
                <a:srgbClr val="F67031"/>
              </a:buClr>
              <a:buSzPct val="100000"/>
              <a:buFont typeface="Georgia"/>
              <a:defRPr sz="2133" i="1">
                <a:solidFill>
                  <a:srgbClr val="F67031"/>
                </a:solidFill>
                <a:latin typeface="Georgia"/>
                <a:ea typeface="Georgia"/>
                <a:cs typeface="Georgia"/>
                <a:sym typeface="Georgia"/>
              </a:defRPr>
            </a:lvl9pPr>
          </a:lstStyle>
          <a:p>
            <a:pPr lvl="0"/>
            <a:r>
              <a:rPr lang="en-US"/>
              <a:t>Click to edit Master text styles</a:t>
            </a:r>
          </a:p>
        </p:txBody>
      </p:sp>
      <p:sp>
        <p:nvSpPr>
          <p:cNvPr id="11" name="Shape 35">
            <a:extLst>
              <a:ext uri="{FF2B5EF4-FFF2-40B4-BE49-F238E27FC236}">
                <a16:creationId xmlns:a16="http://schemas.microsoft.com/office/drawing/2014/main" id="{838AFF58-BBCA-46AF-B19F-044D5DC1A3EB}"/>
              </a:ext>
            </a:extLst>
          </p:cNvPr>
          <p:cNvSpPr txBox="1">
            <a:spLocks noGrp="1"/>
          </p:cNvSpPr>
          <p:nvPr>
            <p:ph type="title"/>
          </p:nvPr>
        </p:nvSpPr>
        <p:spPr>
          <a:xfrm>
            <a:off x="307911" y="767333"/>
            <a:ext cx="2743200" cy="5308000"/>
          </a:xfrm>
          <a:prstGeom prst="rect">
            <a:avLst/>
          </a:prstGeom>
        </p:spPr>
        <p:txBody>
          <a:bodyPr lIns="91425" tIns="91425" rIns="91425" bIns="91425" anchor="t" anchorCtr="0"/>
          <a:lstStyle>
            <a:lvl1pPr marL="0" lvl="0" indent="0">
              <a:spcBef>
                <a:spcPts val="0"/>
              </a:spcBef>
              <a:defRPr b="0" i="0">
                <a:solidFill>
                  <a:schemeClr val="bg1"/>
                </a:solidFill>
                <a:latin typeface="+mj-lt"/>
                <a:cs typeface="Arial" panose="020B060402020202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12" name="Shape 8">
            <a:extLst>
              <a:ext uri="{FF2B5EF4-FFF2-40B4-BE49-F238E27FC236}">
                <a16:creationId xmlns:a16="http://schemas.microsoft.com/office/drawing/2014/main" id="{48C5EF98-9AA3-40DA-8046-5257AF1AC6EA}"/>
              </a:ext>
            </a:extLst>
          </p:cNvPr>
          <p:cNvSpPr txBox="1">
            <a:spLocks noGrp="1"/>
          </p:cNvSpPr>
          <p:nvPr>
            <p:ph type="sldNum" idx="12"/>
          </p:nvPr>
        </p:nvSpPr>
        <p:spPr>
          <a:xfrm>
            <a:off x="298577" y="6242180"/>
            <a:ext cx="792000" cy="252000"/>
          </a:xfrm>
          <a:prstGeom prst="rect">
            <a:avLst/>
          </a:prstGeom>
          <a:noFill/>
          <a:ln>
            <a:noFill/>
          </a:ln>
        </p:spPr>
        <p:txBody>
          <a:bodyPr lIns="91425" tIns="91425" rIns="91425" bIns="91425" anchor="ctr" anchorCtr="0">
            <a:noAutofit/>
          </a:bodyPr>
          <a:lstStyle>
            <a:lvl1pPr algn="l">
              <a:defRPr sz="1200">
                <a:solidFill>
                  <a:schemeClr val="bg1"/>
                </a:solidFill>
              </a:defRPr>
            </a:lvl1pPr>
          </a:lstStyle>
          <a:p>
            <a:fld id="{48037DF7-2335-40FE-9368-3E3563A43BD5}" type="slidenum">
              <a:rPr lang="en-CA" smtClean="0"/>
              <a:t>‹#›</a:t>
            </a:fld>
            <a:endParaRPr lang="en-CA"/>
          </a:p>
        </p:txBody>
      </p:sp>
      <p:sp>
        <p:nvSpPr>
          <p:cNvPr id="3" name="Content Placeholder 2">
            <a:extLst>
              <a:ext uri="{FF2B5EF4-FFF2-40B4-BE49-F238E27FC236}">
                <a16:creationId xmlns:a16="http://schemas.microsoft.com/office/drawing/2014/main" id="{6069A5EC-89FD-48D9-98AE-44671FBE7DC9}"/>
              </a:ext>
            </a:extLst>
          </p:cNvPr>
          <p:cNvSpPr>
            <a:spLocks noGrp="1"/>
          </p:cNvSpPr>
          <p:nvPr>
            <p:ph sz="quarter" idx="13"/>
          </p:nvPr>
        </p:nvSpPr>
        <p:spPr>
          <a:xfrm>
            <a:off x="4227513" y="2465388"/>
            <a:ext cx="7656512" cy="3609975"/>
          </a:xfrm>
        </p:spPr>
        <p:txBody>
          <a:bodyPr/>
          <a:lstStyle>
            <a:lvl1pPr>
              <a:buClr>
                <a:schemeClr val="accent1"/>
              </a:buClr>
              <a:defRPr>
                <a:solidFill>
                  <a:schemeClr val="accent2"/>
                </a:solidFill>
              </a:defRPr>
            </a:lvl1pPr>
            <a:lvl2pPr>
              <a:buClr>
                <a:schemeClr val="accent1"/>
              </a:buClr>
              <a:defRPr>
                <a:solidFill>
                  <a:schemeClr val="accent2"/>
                </a:solidFill>
              </a:defRPr>
            </a:lvl2pPr>
            <a:lvl3pPr>
              <a:buClr>
                <a:schemeClr val="accent1"/>
              </a:buClr>
              <a:defRPr>
                <a:solidFill>
                  <a:schemeClr val="accent2"/>
                </a:solidFill>
              </a:defRPr>
            </a:lvl3pPr>
            <a:lvl4pPr>
              <a:buClr>
                <a:schemeClr val="accent1"/>
              </a:buClr>
              <a:defRPr>
                <a:solidFill>
                  <a:schemeClr val="accent2"/>
                </a:solidFill>
              </a:defRPr>
            </a:lvl4pPr>
            <a:lvl5pPr>
              <a:buClr>
                <a:schemeClr val="accent1"/>
              </a:buCl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3488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_Open Page - Dark Teal Accent">
    <p:bg>
      <p:bgPr>
        <a:solidFill>
          <a:schemeClr val="accent2"/>
        </a:solidFill>
        <a:effectLst/>
      </p:bgPr>
    </p:bg>
    <p:spTree>
      <p:nvGrpSpPr>
        <p:cNvPr id="1" name="Shape 26"/>
        <p:cNvGrpSpPr/>
        <p:nvPr/>
      </p:nvGrpSpPr>
      <p:grpSpPr>
        <a:xfrm>
          <a:off x="0" y="0"/>
          <a:ext cx="0" cy="0"/>
          <a:chOff x="0" y="0"/>
          <a:chExt cx="0" cy="0"/>
        </a:xfrm>
      </p:grpSpPr>
      <p:sp>
        <p:nvSpPr>
          <p:cNvPr id="8" name="Shape 8">
            <a:extLst>
              <a:ext uri="{FF2B5EF4-FFF2-40B4-BE49-F238E27FC236}">
                <a16:creationId xmlns:a16="http://schemas.microsoft.com/office/drawing/2014/main" id="{F92D95E0-7265-4C10-9447-346D3A047147}"/>
              </a:ext>
            </a:extLst>
          </p:cNvPr>
          <p:cNvSpPr txBox="1">
            <a:spLocks noGrp="1"/>
          </p:cNvSpPr>
          <p:nvPr>
            <p:ph type="sldNum" idx="12"/>
          </p:nvPr>
        </p:nvSpPr>
        <p:spPr>
          <a:xfrm>
            <a:off x="298577" y="6242180"/>
            <a:ext cx="792000" cy="252000"/>
          </a:xfrm>
          <a:prstGeom prst="rect">
            <a:avLst/>
          </a:prstGeom>
          <a:noFill/>
          <a:ln>
            <a:noFill/>
          </a:ln>
        </p:spPr>
        <p:txBody>
          <a:bodyPr lIns="91425" tIns="91425" rIns="91425" bIns="91425" anchor="ctr" anchorCtr="0">
            <a:noAutofit/>
          </a:bodyPr>
          <a:lstStyle>
            <a:lvl1pPr algn="l">
              <a:defRPr sz="1200">
                <a:solidFill>
                  <a:schemeClr val="accent2"/>
                </a:solidFill>
              </a:defRPr>
            </a:lvl1pPr>
          </a:lstStyle>
          <a:p>
            <a:fld id="{48037DF7-2335-40FE-9368-3E3563A43BD5}" type="slidenum">
              <a:rPr lang="en-CA" smtClean="0"/>
              <a:t>‹#›</a:t>
            </a:fld>
            <a:endParaRPr lang="en-CA"/>
          </a:p>
        </p:txBody>
      </p:sp>
    </p:spTree>
    <p:extLst>
      <p:ext uri="{BB962C8B-B14F-4D97-AF65-F5344CB8AC3E}">
        <p14:creationId xmlns:p14="http://schemas.microsoft.com/office/powerpoint/2010/main" val="173447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Headline_Textbox_Dark Background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65F99B-718D-06D2-0A68-5E440C933D09}"/>
              </a:ext>
            </a:extLst>
          </p:cNvPr>
          <p:cNvSpPr/>
          <p:nvPr/>
        </p:nvSpPr>
        <p:spPr>
          <a:xfrm>
            <a:off x="0" y="1"/>
            <a:ext cx="12192000" cy="6350000"/>
          </a:xfrm>
          <a:prstGeom prst="rect">
            <a:avLst/>
          </a:prstGeom>
          <a:gradFill>
            <a:gsLst>
              <a:gs pos="0">
                <a:schemeClr val="tx1">
                  <a:alpha val="80000"/>
                </a:schemeClr>
              </a:gs>
              <a:gs pos="73000">
                <a:schemeClr val="tx1">
                  <a:alpha val="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0774851C-2CD2-4B75-9E2E-7D0339295AE2}"/>
              </a:ext>
            </a:extLst>
          </p:cNvPr>
          <p:cNvSpPr>
            <a:spLocks noGrp="1"/>
          </p:cNvSpPr>
          <p:nvPr>
            <p:ph type="title"/>
          </p:nvPr>
        </p:nvSpPr>
        <p:spPr>
          <a:xfrm>
            <a:off x="1286069" y="964833"/>
            <a:ext cx="9619488" cy="586314"/>
          </a:xfrm>
          <a:blipFill dpi="0" rotWithShape="1">
            <a:blip r:embed="rId3">
              <a:extLst>
                <a:ext uri="{28A0092B-C50C-407E-A947-70E740481C1C}">
                  <a14:useLocalDpi xmlns:a14="http://schemas.microsoft.com/office/drawing/2010/main" val="0"/>
                </a:ext>
              </a:extLst>
            </a:blip>
            <a:srcRect/>
            <a:stretch>
              <a:fillRect/>
            </a:stretch>
          </a:blipFill>
        </p:spPr>
        <p:txBody>
          <a:bodyPr lIns="274320" tIns="91440">
            <a:spAutoFit/>
          </a:bodyPr>
          <a:lstStyle>
            <a:lvl1pPr>
              <a:lnSpc>
                <a:spcPct val="80000"/>
              </a:lnSpc>
              <a:defRPr b="1" cap="all" baseline="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9646F1EE-C305-2B7D-905B-CA02C2EE0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3540020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Headline_Textbox_Dark Background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65F99B-718D-06D2-0A68-5E440C933D09}"/>
              </a:ext>
            </a:extLst>
          </p:cNvPr>
          <p:cNvSpPr/>
          <p:nvPr/>
        </p:nvSpPr>
        <p:spPr>
          <a:xfrm>
            <a:off x="0" y="1"/>
            <a:ext cx="12192000" cy="6350000"/>
          </a:xfrm>
          <a:prstGeom prst="rect">
            <a:avLst/>
          </a:prstGeom>
          <a:gradFill>
            <a:gsLst>
              <a:gs pos="0">
                <a:schemeClr val="tx1">
                  <a:alpha val="80000"/>
                </a:schemeClr>
              </a:gs>
              <a:gs pos="73000">
                <a:schemeClr val="tx1">
                  <a:alpha val="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23B56BF4-24EF-91AA-D8E2-B64F746350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627" y="723462"/>
            <a:ext cx="5511111" cy="4903077"/>
          </a:xfrm>
          <a:prstGeom prst="rect">
            <a:avLst/>
          </a:prstGeom>
        </p:spPr>
      </p:pic>
      <p:pic>
        <p:nvPicPr>
          <p:cNvPr id="2" name="Picture 1">
            <a:extLst>
              <a:ext uri="{FF2B5EF4-FFF2-40B4-BE49-F238E27FC236}">
                <a16:creationId xmlns:a16="http://schemas.microsoft.com/office/drawing/2014/main" id="{804D7EBF-5676-114B-56BB-84A4781D6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320590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Headline_Textbox_Dark Background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65F99B-718D-06D2-0A68-5E440C933D09}"/>
              </a:ext>
            </a:extLst>
          </p:cNvPr>
          <p:cNvSpPr/>
          <p:nvPr/>
        </p:nvSpPr>
        <p:spPr>
          <a:xfrm>
            <a:off x="0" y="1"/>
            <a:ext cx="12192000" cy="6350000"/>
          </a:xfrm>
          <a:prstGeom prst="rect">
            <a:avLst/>
          </a:prstGeom>
          <a:gradFill>
            <a:gsLst>
              <a:gs pos="0">
                <a:schemeClr val="tx1">
                  <a:alpha val="80000"/>
                </a:schemeClr>
              </a:gs>
              <a:gs pos="73000">
                <a:schemeClr val="tx1">
                  <a:alpha val="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23B56BF4-24EF-91AA-D8E2-B64F746350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9081" y="188447"/>
            <a:ext cx="6713837" cy="5973108"/>
          </a:xfrm>
          <a:prstGeom prst="rect">
            <a:avLst/>
          </a:prstGeom>
        </p:spPr>
      </p:pic>
      <p:pic>
        <p:nvPicPr>
          <p:cNvPr id="7" name="Picture 6">
            <a:extLst>
              <a:ext uri="{FF2B5EF4-FFF2-40B4-BE49-F238E27FC236}">
                <a16:creationId xmlns:a16="http://schemas.microsoft.com/office/drawing/2014/main" id="{09518719-8137-1A26-030F-34AD7303C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54415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Headline_Textbox_Dark Background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65F99B-718D-06D2-0A68-5E440C933D09}"/>
              </a:ext>
            </a:extLst>
          </p:cNvPr>
          <p:cNvSpPr/>
          <p:nvPr/>
        </p:nvSpPr>
        <p:spPr>
          <a:xfrm>
            <a:off x="0" y="1"/>
            <a:ext cx="12192000" cy="6350000"/>
          </a:xfrm>
          <a:prstGeom prst="rect">
            <a:avLst/>
          </a:prstGeom>
          <a:gradFill>
            <a:gsLst>
              <a:gs pos="0">
                <a:schemeClr val="tx1">
                  <a:alpha val="80000"/>
                </a:schemeClr>
              </a:gs>
              <a:gs pos="73000">
                <a:schemeClr val="tx1">
                  <a:alpha val="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F419266D-EF5B-5799-F5C7-2BC50830CE56}"/>
              </a:ext>
            </a:extLst>
          </p:cNvPr>
          <p:cNvSpPr/>
          <p:nvPr/>
        </p:nvSpPr>
        <p:spPr>
          <a:xfrm>
            <a:off x="8571722" y="-1"/>
            <a:ext cx="3620278" cy="6350000"/>
          </a:xfrm>
          <a:prstGeom prst="rect">
            <a:avLst/>
          </a:prstGeom>
          <a:gradFill>
            <a:gsLst>
              <a:gs pos="0">
                <a:schemeClr val="accent2">
                  <a:lumMod val="90000"/>
                  <a:lumOff val="10000"/>
                </a:schemeClr>
              </a:gs>
              <a:gs pos="67000">
                <a:schemeClr val="accent3"/>
              </a:gs>
              <a:gs pos="100000">
                <a:srgbClr val="00A8C4"/>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lumMod val="50000"/>
                </a:schemeClr>
              </a:solidFill>
            </a:endParaRPr>
          </a:p>
        </p:txBody>
      </p:sp>
      <p:sp>
        <p:nvSpPr>
          <p:cNvPr id="9" name="TextBox 8">
            <a:extLst>
              <a:ext uri="{FF2B5EF4-FFF2-40B4-BE49-F238E27FC236}">
                <a16:creationId xmlns:a16="http://schemas.microsoft.com/office/drawing/2014/main" id="{49CA30CF-E2F1-8BF0-FDAB-1C1E5FBFE297}"/>
              </a:ext>
            </a:extLst>
          </p:cNvPr>
          <p:cNvSpPr txBox="1"/>
          <p:nvPr/>
        </p:nvSpPr>
        <p:spPr>
          <a:xfrm>
            <a:off x="8766918" y="593128"/>
            <a:ext cx="3229885" cy="5560542"/>
          </a:xfrm>
          <a:prstGeom prst="rect">
            <a:avLst/>
          </a:prstGeom>
          <a:noFill/>
        </p:spPr>
        <p:txBody>
          <a:bodyPr vert="horz" lIns="91425" tIns="91425" rIns="91425" bIns="91425" rtlCol="0" anchor="t" anchorCtr="0">
            <a:noAutofit/>
          </a:bodyPr>
          <a:lstStyle/>
          <a:p>
            <a:pPr rtl="0">
              <a:spcAft>
                <a:spcPts val="800"/>
              </a:spcAft>
            </a:pPr>
            <a:r>
              <a:rPr lang="en-US" sz="1800" i="0">
                <a:solidFill>
                  <a:schemeClr val="bg1"/>
                </a:solidFill>
                <a:effectLst/>
                <a:latin typeface="+mj-lt"/>
              </a:rPr>
              <a:t>Analysis Everywhere </a:t>
            </a:r>
            <a:r>
              <a:rPr lang="en-US" sz="1800">
                <a:solidFill>
                  <a:schemeClr val="bg1"/>
                </a:solidFill>
                <a:effectLst/>
                <a:latin typeface="+mj-lt"/>
              </a:rPr>
              <a:t>celebrates the global impact and diversity of business analysis. Represented by the orange ball, it emphasizes:</a:t>
            </a:r>
          </a:p>
          <a:p>
            <a:pPr marL="144000" indent="-144000" rtl="0">
              <a:spcAft>
                <a:spcPts val="800"/>
              </a:spcAft>
              <a:buFont typeface="Arial" panose="020B0604020202020204" pitchFamily="34" charset="0"/>
              <a:buChar char="•"/>
            </a:pPr>
            <a:r>
              <a:rPr lang="en-US" sz="1800" b="1">
                <a:solidFill>
                  <a:schemeClr val="bg1"/>
                </a:solidFill>
                <a:effectLst/>
                <a:latin typeface="+mj-lt"/>
              </a:rPr>
              <a:t>Impact. </a:t>
            </a:r>
            <a:r>
              <a:rPr lang="en-US" sz="1800">
                <a:solidFill>
                  <a:schemeClr val="bg1"/>
                </a:solidFill>
                <a:effectLst/>
                <a:latin typeface="+mj-lt"/>
              </a:rPr>
              <a:t>Showing its value across all industries and roles</a:t>
            </a:r>
          </a:p>
          <a:p>
            <a:pPr marL="144000" indent="-144000" rtl="0">
              <a:spcAft>
                <a:spcPts val="800"/>
              </a:spcAft>
              <a:buFont typeface="Arial" panose="020B0604020202020204" pitchFamily="34" charset="0"/>
              <a:buChar char="•"/>
            </a:pPr>
            <a:r>
              <a:rPr lang="en-US" sz="1800" b="1">
                <a:solidFill>
                  <a:schemeClr val="bg1"/>
                </a:solidFill>
                <a:effectLst/>
                <a:latin typeface="+mj-lt"/>
              </a:rPr>
              <a:t>Unity. </a:t>
            </a:r>
            <a:r>
              <a:rPr lang="en-US" sz="1800">
                <a:solidFill>
                  <a:schemeClr val="bg1"/>
                </a:solidFill>
                <a:effectLst/>
                <a:latin typeface="+mj-lt"/>
              </a:rPr>
              <a:t>Connecting professionals worldwide</a:t>
            </a:r>
          </a:p>
          <a:p>
            <a:pPr marL="144000" indent="-144000" rtl="0">
              <a:spcAft>
                <a:spcPts val="800"/>
              </a:spcAft>
              <a:buFont typeface="Arial" panose="020B0604020202020204" pitchFamily="34" charset="0"/>
              <a:buChar char="•"/>
            </a:pPr>
            <a:r>
              <a:rPr lang="en-US" sz="1800" b="1">
                <a:solidFill>
                  <a:schemeClr val="bg1"/>
                </a:solidFill>
                <a:effectLst/>
                <a:latin typeface="+mj-lt"/>
              </a:rPr>
              <a:t>Visibility. </a:t>
            </a:r>
            <a:r>
              <a:rPr lang="en-US" sz="1800">
                <a:solidFill>
                  <a:schemeClr val="bg1"/>
                </a:solidFill>
                <a:effectLst/>
                <a:latin typeface="+mj-lt"/>
              </a:rPr>
              <a:t>Highlighting tangible success stories</a:t>
            </a:r>
          </a:p>
          <a:p>
            <a:pPr marL="144000" indent="-144000" rtl="0">
              <a:spcAft>
                <a:spcPts val="800"/>
              </a:spcAft>
              <a:buFont typeface="Arial" panose="020B0604020202020204" pitchFamily="34" charset="0"/>
              <a:buChar char="•"/>
            </a:pPr>
            <a:r>
              <a:rPr lang="en-US" sz="1800" b="1">
                <a:solidFill>
                  <a:schemeClr val="bg1"/>
                </a:solidFill>
                <a:effectLst/>
                <a:latin typeface="+mj-lt"/>
              </a:rPr>
              <a:t>Global Reach. </a:t>
            </a:r>
            <a:r>
              <a:rPr lang="en-US" sz="1800">
                <a:solidFill>
                  <a:schemeClr val="bg1"/>
                </a:solidFill>
                <a:effectLst/>
                <a:latin typeface="+mj-lt"/>
              </a:rPr>
              <a:t>Supporting a thriving global community</a:t>
            </a:r>
          </a:p>
          <a:p>
            <a:pPr rtl="0">
              <a:spcAft>
                <a:spcPts val="800"/>
              </a:spcAft>
            </a:pPr>
            <a:r>
              <a:rPr lang="en-US" sz="1800" spc="-80" baseline="0">
                <a:solidFill>
                  <a:schemeClr val="bg1"/>
                </a:solidFill>
                <a:effectLst/>
                <a:latin typeface="+mj-lt"/>
              </a:rPr>
              <a:t>Let's spotlight the people driving it worldwide. Tell your story with a picture or video using #AnalysisEverywhere and tag IIBA.</a:t>
            </a:r>
          </a:p>
        </p:txBody>
      </p:sp>
      <p:pic>
        <p:nvPicPr>
          <p:cNvPr id="2" name="Picture 1">
            <a:extLst>
              <a:ext uri="{FF2B5EF4-FFF2-40B4-BE49-F238E27FC236}">
                <a16:creationId xmlns:a16="http://schemas.microsoft.com/office/drawing/2014/main" id="{BC0660B1-9BBC-4D1D-B8A7-5A3B2345C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pic>
        <p:nvPicPr>
          <p:cNvPr id="4" name="Graphic 3">
            <a:extLst>
              <a:ext uri="{FF2B5EF4-FFF2-40B4-BE49-F238E27FC236}">
                <a16:creationId xmlns:a16="http://schemas.microsoft.com/office/drawing/2014/main" id="{A9FD509C-F61F-AB30-0420-72653ACA7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8670" y="723460"/>
            <a:ext cx="5511111" cy="4903077"/>
          </a:xfrm>
          <a:prstGeom prst="rect">
            <a:avLst/>
          </a:prstGeom>
        </p:spPr>
      </p:pic>
    </p:spTree>
    <p:extLst>
      <p:ext uri="{BB962C8B-B14F-4D97-AF65-F5344CB8AC3E}">
        <p14:creationId xmlns:p14="http://schemas.microsoft.com/office/powerpoint/2010/main" val="410564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lineText_Dark Background 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8EA5F3-D2EB-54CF-8B3E-8FE3AF98CFE0}"/>
              </a:ext>
            </a:extLst>
          </p:cNvPr>
          <p:cNvSpPr/>
          <p:nvPr/>
        </p:nvSpPr>
        <p:spPr>
          <a:xfrm>
            <a:off x="0" y="1472686"/>
            <a:ext cx="12192000" cy="3289642"/>
          </a:xfrm>
          <a:prstGeom prst="rect">
            <a:avLst/>
          </a:prstGeom>
          <a:solidFill>
            <a:srgbClr val="000000">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0561DFC8-EFD3-3771-F9E2-66A8FB6E0EB6}"/>
              </a:ext>
            </a:extLst>
          </p:cNvPr>
          <p:cNvSpPr>
            <a:spLocks noGrp="1"/>
          </p:cNvSpPr>
          <p:nvPr>
            <p:ph sz="quarter" idx="10" hasCustomPrompt="1"/>
          </p:nvPr>
        </p:nvSpPr>
        <p:spPr>
          <a:xfrm>
            <a:off x="1286070" y="1809340"/>
            <a:ext cx="9619861" cy="2616101"/>
          </a:xfrm>
          <a:prstGeom prst="rect">
            <a:avLst/>
          </a:prstGeom>
          <a:blipFill>
            <a:blip r:embed="rId3"/>
            <a:stretch>
              <a:fillRect/>
            </a:stretch>
          </a:blipFill>
        </p:spPr>
        <p:txBody>
          <a:bodyPr lIns="274320">
            <a:spAutoFit/>
          </a:bodyPr>
          <a:lstStyle>
            <a:lvl1pPr marL="0" indent="0">
              <a:buFont typeface="Arial" panose="020B0604020202020204" pitchFamily="34" charset="0"/>
              <a:buNone/>
              <a:defRPr sz="3600" cap="none" baseline="0">
                <a:solidFill>
                  <a:schemeClr val="bg1"/>
                </a:solidFill>
                <a:latin typeface="+mj-lt"/>
              </a:defRPr>
            </a:lvl1pPr>
            <a:lvl2pPr marL="914400" indent="-457200">
              <a:buClr>
                <a:schemeClr val="bg1"/>
              </a:buClr>
              <a:buFont typeface="Arial" panose="020B0604020202020204" pitchFamily="34" charset="0"/>
              <a:buChar char="•"/>
              <a:defRPr sz="3200">
                <a:solidFill>
                  <a:schemeClr val="bg1"/>
                </a:solidFill>
                <a:latin typeface="+mj-lt"/>
              </a:defRPr>
            </a:lvl2pPr>
            <a:lvl3pPr marL="1371600" indent="-457200">
              <a:buClr>
                <a:schemeClr val="bg1"/>
              </a:buClr>
              <a:buFont typeface="Arial" panose="020B0604020202020204" pitchFamily="34" charset="0"/>
              <a:buChar char="•"/>
              <a:defRPr sz="2800">
                <a:solidFill>
                  <a:schemeClr val="bg1"/>
                </a:solidFill>
                <a:latin typeface="+mj-lt"/>
              </a:defRPr>
            </a:lvl3pPr>
            <a:lvl4pPr marL="1714500" indent="-342900">
              <a:buClr>
                <a:schemeClr val="bg1"/>
              </a:buClr>
              <a:buFont typeface="Arial" panose="020B0604020202020204" pitchFamily="34" charset="0"/>
              <a:buChar char="•"/>
              <a:defRPr sz="2400">
                <a:solidFill>
                  <a:schemeClr val="bg1"/>
                </a:solidFill>
                <a:latin typeface="+mj-lt"/>
              </a:defRPr>
            </a:lvl4pPr>
            <a:lvl5pPr marL="2171700" indent="-342900">
              <a:buClr>
                <a:schemeClr val="bg1"/>
              </a:buClr>
              <a:buFont typeface="Arial" panose="020B0604020202020204" pitchFamily="34" charset="0"/>
              <a:buChar char="•"/>
              <a:defRPr sz="2400">
                <a:solidFill>
                  <a:schemeClr val="bg1"/>
                </a:solidFill>
                <a:latin typeface="+mj-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A412433-DE7F-5EC7-12D6-737654276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0000"/>
            <a:ext cx="12192000" cy="508000"/>
          </a:xfrm>
          <a:prstGeom prst="rect">
            <a:avLst/>
          </a:prstGeom>
        </p:spPr>
      </p:pic>
    </p:spTree>
    <p:extLst>
      <p:ext uri="{BB962C8B-B14F-4D97-AF65-F5344CB8AC3E}">
        <p14:creationId xmlns:p14="http://schemas.microsoft.com/office/powerpoint/2010/main" val="9166930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08D0FB-EA5F-4F9F-8CA3-C2265067C60B}"/>
              </a:ext>
            </a:extLst>
          </p:cNvPr>
          <p:cNvSpPr>
            <a:spLocks noGrp="1"/>
          </p:cNvSpPr>
          <p:nvPr>
            <p:ph type="title"/>
          </p:nvPr>
        </p:nvSpPr>
        <p:spPr>
          <a:xfrm>
            <a:off x="315435" y="329112"/>
            <a:ext cx="2736000" cy="5940000"/>
          </a:xfrm>
          <a:prstGeom prst="rect">
            <a:avLst/>
          </a:prstGeom>
        </p:spPr>
        <p:txBody>
          <a:bodyPr vert="horz" lIns="91440" tIns="45720" rIns="91440" bIns="45720" rtlCol="0" anchor="t">
            <a:normAutofit/>
          </a:bodyPr>
          <a:lstStyle/>
          <a:p>
            <a:r>
              <a:rPr lang="en-US"/>
              <a:t>Click to edit Master title style</a:t>
            </a:r>
            <a:endParaRPr lang="en-CA"/>
          </a:p>
        </p:txBody>
      </p:sp>
      <p:sp>
        <p:nvSpPr>
          <p:cNvPr id="6" name="Slide Number Placeholder 5">
            <a:extLst>
              <a:ext uri="{FF2B5EF4-FFF2-40B4-BE49-F238E27FC236}">
                <a16:creationId xmlns:a16="http://schemas.microsoft.com/office/drawing/2014/main" id="{6C2D00A3-D54A-4A72-94C0-85A527BC9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F11ED-1F7C-40EF-851C-CC629CEAD67A}" type="slidenum">
              <a:rPr lang="en-US" smtClean="0"/>
              <a:t>‹#›</a:t>
            </a:fld>
            <a:endParaRPr lang="en-US"/>
          </a:p>
        </p:txBody>
      </p:sp>
      <p:sp>
        <p:nvSpPr>
          <p:cNvPr id="5" name="Text Placeholder 2">
            <a:extLst>
              <a:ext uri="{FF2B5EF4-FFF2-40B4-BE49-F238E27FC236}">
                <a16:creationId xmlns:a16="http://schemas.microsoft.com/office/drawing/2014/main" id="{3B5BC549-7BEE-488F-B401-CB07B6686FFD}"/>
              </a:ext>
            </a:extLst>
          </p:cNvPr>
          <p:cNvSpPr>
            <a:spLocks noGrp="1"/>
          </p:cNvSpPr>
          <p:nvPr>
            <p:ph type="body" idx="1"/>
          </p:nvPr>
        </p:nvSpPr>
        <p:spPr>
          <a:xfrm>
            <a:off x="4245430" y="326568"/>
            <a:ext cx="7631136" cy="594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499952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30" r:id="rId44"/>
  </p:sldLayoutIdLst>
  <p:txStyles>
    <p:titleStyle>
      <a:lvl1pPr marL="0" indent="0" algn="l" defTabSz="914400" rtl="0" eaLnBrk="1" latinLnBrk="0" hangingPunct="1">
        <a:lnSpc>
          <a:spcPct val="100000"/>
        </a:lnSpc>
        <a:spcBef>
          <a:spcPct val="0"/>
        </a:spcBef>
        <a:buNone/>
        <a:defRPr sz="3600" b="0" kern="1200">
          <a:solidFill>
            <a:schemeClr val="tx2"/>
          </a:solidFill>
          <a:latin typeface="+mj-lt"/>
          <a:ea typeface="+mj-ea"/>
          <a:cs typeface="Arial" panose="020B0604020202020204" pitchFamily="34" charset="0"/>
        </a:defRPr>
      </a:lvl1pPr>
    </p:titleStyle>
    <p:bodyStyle>
      <a:lvl1pPr marL="266700" indent="-266700" algn="l" defTabSz="914400" rtl="0" eaLnBrk="1" latinLnBrk="0" hangingPunct="1">
        <a:lnSpc>
          <a:spcPct val="100000"/>
        </a:lnSpc>
        <a:spcBef>
          <a:spcPts val="0"/>
        </a:spcBef>
        <a:spcAft>
          <a:spcPts val="600"/>
        </a:spcAft>
        <a:buClr>
          <a:schemeClr val="tx2">
            <a:lumMod val="75000"/>
          </a:schemeClr>
        </a:buClr>
        <a:buFont typeface="Arial" panose="020B0604020202020204" pitchFamily="34" charset="0"/>
        <a:buChar char="•"/>
        <a:defRPr sz="2800" kern="1200">
          <a:solidFill>
            <a:schemeClr val="tx2"/>
          </a:solidFill>
          <a:latin typeface="+mj-lt"/>
          <a:ea typeface="+mn-ea"/>
          <a:cs typeface="+mn-cs"/>
        </a:defRPr>
      </a:lvl1pPr>
      <a:lvl2pPr marL="714375" indent="-257175" algn="l" defTabSz="914400" rtl="0" eaLnBrk="1" latinLnBrk="0" hangingPunct="1">
        <a:lnSpc>
          <a:spcPct val="100000"/>
        </a:lnSpc>
        <a:spcBef>
          <a:spcPts val="0"/>
        </a:spcBef>
        <a:spcAft>
          <a:spcPts val="600"/>
        </a:spcAft>
        <a:buClr>
          <a:schemeClr val="tx2">
            <a:lumMod val="75000"/>
          </a:schemeClr>
        </a:buClr>
        <a:buFont typeface="Arial" panose="020B0604020202020204" pitchFamily="34" charset="0"/>
        <a:buChar char="•"/>
        <a:defRPr sz="2400" kern="1200">
          <a:solidFill>
            <a:schemeClr val="tx2"/>
          </a:solidFill>
          <a:latin typeface="+mj-lt"/>
          <a:ea typeface="+mn-ea"/>
          <a:cs typeface="+mn-cs"/>
        </a:defRPr>
      </a:lvl2pPr>
      <a:lvl3pPr marL="1162050" indent="-247650" algn="l" defTabSz="914400" rtl="0" eaLnBrk="1" latinLnBrk="0" hangingPunct="1">
        <a:lnSpc>
          <a:spcPct val="100000"/>
        </a:lnSpc>
        <a:spcBef>
          <a:spcPts val="0"/>
        </a:spcBef>
        <a:spcAft>
          <a:spcPts val="600"/>
        </a:spcAft>
        <a:buClr>
          <a:schemeClr val="tx2">
            <a:lumMod val="75000"/>
          </a:schemeClr>
        </a:buClr>
        <a:buFont typeface="Arial" panose="020B0604020202020204" pitchFamily="34" charset="0"/>
        <a:buChar char="•"/>
        <a:defRPr sz="2000" kern="1200">
          <a:solidFill>
            <a:schemeClr val="tx2"/>
          </a:solidFill>
          <a:latin typeface="+mj-lt"/>
          <a:ea typeface="+mn-ea"/>
          <a:cs typeface="+mn-cs"/>
        </a:defRPr>
      </a:lvl3pPr>
      <a:lvl4pPr marL="1619250" indent="-247650" algn="l" defTabSz="914400" rtl="0" eaLnBrk="1" latinLnBrk="0" hangingPunct="1">
        <a:lnSpc>
          <a:spcPct val="100000"/>
        </a:lnSpc>
        <a:spcBef>
          <a:spcPts val="0"/>
        </a:spcBef>
        <a:spcAft>
          <a:spcPts val="600"/>
        </a:spcAft>
        <a:buClr>
          <a:schemeClr val="tx2">
            <a:lumMod val="75000"/>
          </a:schemeClr>
        </a:buClr>
        <a:buFont typeface="Arial" panose="020B0604020202020204" pitchFamily="34" charset="0"/>
        <a:buChar char="•"/>
        <a:defRPr sz="1800" kern="1200">
          <a:solidFill>
            <a:schemeClr val="tx2"/>
          </a:solidFill>
          <a:latin typeface="+mj-lt"/>
          <a:ea typeface="+mn-ea"/>
          <a:cs typeface="+mn-cs"/>
        </a:defRPr>
      </a:lvl4pPr>
      <a:lvl5pPr marL="2066925" indent="-238125" algn="l" defTabSz="914400" rtl="0" eaLnBrk="1" latinLnBrk="0" hangingPunct="1">
        <a:lnSpc>
          <a:spcPct val="100000"/>
        </a:lnSpc>
        <a:spcBef>
          <a:spcPts val="0"/>
        </a:spcBef>
        <a:spcAft>
          <a:spcPts val="600"/>
        </a:spcAft>
        <a:buClr>
          <a:schemeClr val="tx2">
            <a:lumMod val="75000"/>
          </a:schemeClr>
        </a:buClr>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package" Target="../embeddings/Microsoft_PowerPoint_Presentation.pptx"/><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package" Target="../embeddings/Microsoft_Excel_Worksheet.xlsx"/><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hyperlink" Target="https://iibaoffice365.sharepoint.com/:x:/s/SalesMarketing-DesignDepartment/EWslA9lsWkVMmDEEQRmqVRUBT68qw-fyS6HrtoBbp4haLA?e=gglx0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3.jpg"/><Relationship Id="rId2" Type="http://schemas.microsoft.com/office/2018/10/relationships/comments" Target="../comments/modernComment_121_C89909E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22_6E435705.xm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microsoft.com/office/2018/10/relationships/comments" Target="../comments/modernComment_123_D71C500A.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7_4A1BB24B.xml"/><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7969-935E-44CC-963F-59A5476C8CCC}"/>
              </a:ext>
            </a:extLst>
          </p:cNvPr>
          <p:cNvSpPr>
            <a:spLocks noGrp="1"/>
          </p:cNvSpPr>
          <p:nvPr>
            <p:ph type="title"/>
          </p:nvPr>
        </p:nvSpPr>
        <p:spPr>
          <a:xfrm>
            <a:off x="1286256" y="2976641"/>
            <a:ext cx="9619488" cy="904718"/>
          </a:xfrm>
        </p:spPr>
        <p:txBody>
          <a:bodyPr>
            <a:normAutofit fontScale="90000"/>
          </a:bodyPr>
          <a:lstStyle/>
          <a:p>
            <a:r>
              <a:rPr lang="en-US" dirty="0"/>
              <a:t>Prioritize Requirements and Designs - Insight</a:t>
            </a:r>
            <a:br>
              <a:rPr lang="en-US" dirty="0"/>
            </a:br>
            <a:r>
              <a:rPr kumimoji="0" lang="en-US" sz="2700" b="0" i="0" u="none" strike="noStrike" kern="1200" cap="none" spc="0" normalizeH="0" baseline="0" noProof="0" dirty="0">
                <a:ln>
                  <a:noFill/>
                </a:ln>
                <a:effectLst/>
                <a:uLnTx/>
                <a:uFillTx/>
                <a:latin typeface="Roboto Condensed"/>
                <a:ea typeface="+mj-ea"/>
                <a:cs typeface="Arial" panose="020B0604020202020204" pitchFamily="34" charset="0"/>
              </a:rPr>
              <a:t>by Sakina Haque</a:t>
            </a:r>
            <a:endParaRPr lang="en-US" b="0" dirty="0"/>
          </a:p>
        </p:txBody>
      </p:sp>
    </p:spTree>
    <p:extLst>
      <p:ext uri="{BB962C8B-B14F-4D97-AF65-F5344CB8AC3E}">
        <p14:creationId xmlns:p14="http://schemas.microsoft.com/office/powerpoint/2010/main" val="2332198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17BE60-827B-F574-A6D0-7D4B5C69CD4E}"/>
              </a:ext>
            </a:extLst>
          </p:cNvPr>
          <p:cNvSpPr>
            <a:spLocks noGrp="1"/>
          </p:cNvSpPr>
          <p:nvPr>
            <p:ph type="ctrTitle"/>
          </p:nvPr>
        </p:nvSpPr>
        <p:spPr>
          <a:xfrm>
            <a:off x="1286070" y="655785"/>
            <a:ext cx="9619861" cy="803562"/>
          </a:xfrm>
        </p:spPr>
        <p:txBody>
          <a:bodyPr anchor="t">
            <a:normAutofit/>
          </a:bodyPr>
          <a:lstStyle/>
          <a:p>
            <a:r>
              <a:rPr lang="en-GB" b="1" dirty="0"/>
              <a:t>How to Choose the Most Suitable Techniques</a:t>
            </a:r>
          </a:p>
        </p:txBody>
      </p:sp>
      <p:sp>
        <p:nvSpPr>
          <p:cNvPr id="2" name="Text Placeholder 1">
            <a:extLst>
              <a:ext uri="{FF2B5EF4-FFF2-40B4-BE49-F238E27FC236}">
                <a16:creationId xmlns:a16="http://schemas.microsoft.com/office/drawing/2014/main" id="{339F4832-0869-1F78-8599-1F4646A41534}"/>
              </a:ext>
            </a:extLst>
          </p:cNvPr>
          <p:cNvSpPr>
            <a:spLocks noGrp="1"/>
          </p:cNvSpPr>
          <p:nvPr>
            <p:ph type="body" idx="4294967295"/>
          </p:nvPr>
        </p:nvSpPr>
        <p:spPr>
          <a:xfrm>
            <a:off x="2957297" y="1459347"/>
            <a:ext cx="6348526" cy="1611312"/>
          </a:xfrm>
        </p:spPr>
        <p:txBody>
          <a:bodyPr anchor="t">
            <a:normAutofit/>
          </a:bodyPr>
          <a:lstStyle/>
          <a:p>
            <a:pPr marL="0" indent="0" algn="ctr">
              <a:buNone/>
            </a:pPr>
            <a:r>
              <a:rPr lang="en-GB" sz="1600" b="1" dirty="0">
                <a:solidFill>
                  <a:schemeClr val="accent2"/>
                </a:solidFill>
                <a:latin typeface="IBM Plex Sans"/>
              </a:rPr>
              <a:t>If there are clear objectives of the change:</a:t>
            </a:r>
          </a:p>
          <a:p>
            <a:pPr marL="0" indent="0" algn="ctr">
              <a:buClr>
                <a:schemeClr val="accent1"/>
              </a:buClr>
              <a:buNone/>
            </a:pPr>
            <a:r>
              <a:rPr lang="en-GB" sz="1600" dirty="0">
                <a:solidFill>
                  <a:schemeClr val="accent2"/>
                </a:solidFill>
                <a:latin typeface="+mn-lt"/>
                <a:ea typeface="+mn-ea"/>
                <a:cs typeface="+mn-cs"/>
              </a:rPr>
              <a:t>Each requirement</a:t>
            </a:r>
            <a:r>
              <a:rPr lang="hr-HR" sz="1600" dirty="0">
                <a:solidFill>
                  <a:schemeClr val="accent2"/>
                </a:solidFill>
                <a:latin typeface="+mn-lt"/>
                <a:ea typeface="+mn-ea"/>
                <a:cs typeface="+mn-cs"/>
              </a:rPr>
              <a:t> </a:t>
            </a:r>
            <a:r>
              <a:rPr lang="hr-HR" sz="1600" err="1">
                <a:solidFill>
                  <a:schemeClr val="accent2"/>
                </a:solidFill>
                <a:latin typeface="+mn-lt"/>
                <a:ea typeface="+mn-ea"/>
                <a:cs typeface="+mn-cs"/>
              </a:rPr>
              <a:t>or</a:t>
            </a:r>
            <a:r>
              <a:rPr lang="hr-HR" sz="1600" dirty="0">
                <a:solidFill>
                  <a:schemeClr val="accent2"/>
                </a:solidFill>
                <a:latin typeface="+mn-lt"/>
                <a:ea typeface="+mn-ea"/>
                <a:cs typeface="+mn-cs"/>
              </a:rPr>
              <a:t> design</a:t>
            </a:r>
            <a:r>
              <a:rPr lang="en-GB" sz="1600" dirty="0">
                <a:solidFill>
                  <a:schemeClr val="accent2"/>
                </a:solidFill>
                <a:latin typeface="+mn-lt"/>
                <a:ea typeface="+mn-ea"/>
                <a:cs typeface="+mn-cs"/>
              </a:rPr>
              <a:t> can be assessed against the </a:t>
            </a:r>
            <a:r>
              <a:rPr lang="en-GB" sz="1600">
                <a:solidFill>
                  <a:schemeClr val="accent2"/>
                </a:solidFill>
                <a:latin typeface="+mn-lt"/>
              </a:rPr>
              <a:t>objectives,</a:t>
            </a:r>
            <a:r>
              <a:rPr lang="en-GB" sz="1600">
                <a:solidFill>
                  <a:schemeClr val="accent2"/>
                </a:solidFill>
                <a:latin typeface="+mn-lt"/>
                <a:ea typeface="+mn-ea"/>
                <a:cs typeface="+mn-cs"/>
              </a:rPr>
              <a:t> </a:t>
            </a:r>
            <a:r>
              <a:rPr lang="en-GB" sz="1600" dirty="0">
                <a:solidFill>
                  <a:schemeClr val="accent2"/>
                </a:solidFill>
                <a:latin typeface="+mn-lt"/>
                <a:ea typeface="+mn-ea"/>
                <a:cs typeface="+mn-cs"/>
              </a:rPr>
              <a:t>so a simple system of High, Medium and Low can be used.</a:t>
            </a:r>
            <a:endParaRPr lang="en-GB" sz="1600" dirty="0">
              <a:solidFill>
                <a:schemeClr val="accent2"/>
              </a:solidFill>
              <a:latin typeface="+mn-lt"/>
            </a:endParaRPr>
          </a:p>
        </p:txBody>
      </p:sp>
      <p:grpSp>
        <p:nvGrpSpPr>
          <p:cNvPr id="28" name="Group 27">
            <a:extLst>
              <a:ext uri="{FF2B5EF4-FFF2-40B4-BE49-F238E27FC236}">
                <a16:creationId xmlns:a16="http://schemas.microsoft.com/office/drawing/2014/main" id="{E9F2A914-ABA4-5241-A926-DFA0C465003A}"/>
              </a:ext>
            </a:extLst>
          </p:cNvPr>
          <p:cNvGrpSpPr/>
          <p:nvPr/>
        </p:nvGrpSpPr>
        <p:grpSpPr>
          <a:xfrm>
            <a:off x="2535233" y="2928069"/>
            <a:ext cx="2147266" cy="1516461"/>
            <a:chOff x="1558373" y="3339548"/>
            <a:chExt cx="2147266" cy="1516461"/>
          </a:xfrm>
        </p:grpSpPr>
        <p:grpSp>
          <p:nvGrpSpPr>
            <p:cNvPr id="15" name="Group 14">
              <a:extLst>
                <a:ext uri="{FF2B5EF4-FFF2-40B4-BE49-F238E27FC236}">
                  <a16:creationId xmlns:a16="http://schemas.microsoft.com/office/drawing/2014/main" id="{B4861EB9-6655-A753-8B20-36E4200D6BFA}"/>
                </a:ext>
              </a:extLst>
            </p:cNvPr>
            <p:cNvGrpSpPr/>
            <p:nvPr/>
          </p:nvGrpSpPr>
          <p:grpSpPr>
            <a:xfrm>
              <a:off x="1558787" y="3339548"/>
              <a:ext cx="2146852" cy="1516461"/>
              <a:chOff x="2584174" y="3727174"/>
              <a:chExt cx="2146852" cy="1516461"/>
            </a:xfrm>
          </p:grpSpPr>
          <p:sp>
            <p:nvSpPr>
              <p:cNvPr id="7" name="Rectangle 6">
                <a:extLst>
                  <a:ext uri="{FF2B5EF4-FFF2-40B4-BE49-F238E27FC236}">
                    <a16:creationId xmlns:a16="http://schemas.microsoft.com/office/drawing/2014/main" id="{ABC462FC-EC78-F440-23DF-9F141861B7BF}"/>
                  </a:ext>
                </a:extLst>
              </p:cNvPr>
              <p:cNvSpPr/>
              <p:nvPr/>
            </p:nvSpPr>
            <p:spPr>
              <a:xfrm>
                <a:off x="2584174" y="3727174"/>
                <a:ext cx="2146852" cy="3776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0651CC-14E7-D850-B5DC-C1386082C0AC}"/>
                  </a:ext>
                </a:extLst>
              </p:cNvPr>
              <p:cNvSpPr/>
              <p:nvPr/>
            </p:nvSpPr>
            <p:spPr>
              <a:xfrm>
                <a:off x="2584174" y="4104861"/>
                <a:ext cx="2146852" cy="1138774"/>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4DC4B30B-F95D-A160-99A4-3545DB2DB06C}"/>
                </a:ext>
              </a:extLst>
            </p:cNvPr>
            <p:cNvSpPr txBox="1"/>
            <p:nvPr/>
          </p:nvSpPr>
          <p:spPr>
            <a:xfrm>
              <a:off x="1697935" y="3369365"/>
              <a:ext cx="1868556" cy="615553"/>
            </a:xfrm>
            <a:prstGeom prst="rect">
              <a:avLst/>
            </a:prstGeom>
            <a:noFill/>
          </p:spPr>
          <p:txBody>
            <a:bodyPr wrap="square" rtlCol="0">
              <a:spAutoFit/>
            </a:bodyPr>
            <a:lstStyle/>
            <a:p>
              <a:pPr algn="ctr"/>
              <a:r>
                <a:rPr lang="en-GB" sz="1600" b="1" dirty="0">
                  <a:solidFill>
                    <a:schemeClr val="bg1"/>
                  </a:solidFill>
                  <a:latin typeface="IBM Plex Sans" panose="020B0503050203000203" pitchFamily="34" charset="0"/>
                  <a:ea typeface="+mn-ea"/>
                  <a:cs typeface="+mn-cs"/>
                </a:rPr>
                <a:t>H(</a:t>
              </a:r>
              <a:r>
                <a:rPr lang="en-GB" sz="1600" b="1" dirty="0" err="1">
                  <a:solidFill>
                    <a:schemeClr val="bg1"/>
                  </a:solidFill>
                  <a:latin typeface="IBM Plex Sans" panose="020B0503050203000203" pitchFamily="34" charset="0"/>
                  <a:ea typeface="+mn-ea"/>
                  <a:cs typeface="+mn-cs"/>
                </a:rPr>
                <a:t>igh</a:t>
              </a:r>
              <a:r>
                <a:rPr lang="en-GB" sz="1600" b="1" dirty="0">
                  <a:solidFill>
                    <a:schemeClr val="bg1"/>
                  </a:solidFill>
                  <a:latin typeface="IBM Plex Sans" panose="020B0503050203000203" pitchFamily="34" charset="0"/>
                  <a:ea typeface="+mn-ea"/>
                  <a:cs typeface="+mn-cs"/>
                </a:rPr>
                <a:t>)</a:t>
              </a:r>
              <a:endParaRPr lang="en-US" sz="1600" b="1" dirty="0">
                <a:solidFill>
                  <a:schemeClr val="bg1"/>
                </a:solidFill>
                <a:latin typeface="+mj-lt"/>
              </a:endParaRPr>
            </a:p>
            <a:p>
              <a:endParaRPr lang="en-US" dirty="0"/>
            </a:p>
          </p:txBody>
        </p:sp>
        <p:sp>
          <p:nvSpPr>
            <p:cNvPr id="24" name="TextBox 23">
              <a:extLst>
                <a:ext uri="{FF2B5EF4-FFF2-40B4-BE49-F238E27FC236}">
                  <a16:creationId xmlns:a16="http://schemas.microsoft.com/office/drawing/2014/main" id="{9C41340B-A8BE-C9E5-3109-0DCEADF56499}"/>
                </a:ext>
              </a:extLst>
            </p:cNvPr>
            <p:cNvSpPr txBox="1"/>
            <p:nvPr/>
          </p:nvSpPr>
          <p:spPr>
            <a:xfrm>
              <a:off x="1558373" y="3874221"/>
              <a:ext cx="2018057" cy="923330"/>
            </a:xfrm>
            <a:prstGeom prst="rect">
              <a:avLst/>
            </a:prstGeom>
            <a:noFill/>
          </p:spPr>
          <p:txBody>
            <a:bodyPr wrap="square" lIns="91440" tIns="45720" rIns="91440" bIns="45720" rtlCol="0" anchor="t">
              <a:spAutoFit/>
            </a:bodyPr>
            <a:lstStyle/>
            <a:p>
              <a:r>
                <a:rPr lang="en-GB" sz="1200" dirty="0">
                  <a:solidFill>
                    <a:schemeClr val="accent6"/>
                  </a:solidFill>
                  <a:latin typeface="IBM Plex Sans"/>
                </a:rPr>
                <a:t>The requirement is directly tied to the objectives</a:t>
              </a:r>
              <a:endParaRPr lang="en-GB" sz="1400" dirty="0">
                <a:solidFill>
                  <a:schemeClr val="accent6"/>
                </a:solidFill>
                <a:latin typeface="IBM Plex Sans"/>
              </a:endParaRPr>
            </a:p>
            <a:p>
              <a:endParaRPr lang="en-US" dirty="0"/>
            </a:p>
          </p:txBody>
        </p:sp>
      </p:grpSp>
      <p:grpSp>
        <p:nvGrpSpPr>
          <p:cNvPr id="29" name="Group 28">
            <a:extLst>
              <a:ext uri="{FF2B5EF4-FFF2-40B4-BE49-F238E27FC236}">
                <a16:creationId xmlns:a16="http://schemas.microsoft.com/office/drawing/2014/main" id="{E61CF5DA-05B6-AF69-CD20-B5E23106CC3C}"/>
              </a:ext>
            </a:extLst>
          </p:cNvPr>
          <p:cNvGrpSpPr/>
          <p:nvPr/>
        </p:nvGrpSpPr>
        <p:grpSpPr>
          <a:xfrm>
            <a:off x="4998762" y="2928069"/>
            <a:ext cx="2153480" cy="1516460"/>
            <a:chOff x="3864252" y="3339548"/>
            <a:chExt cx="2153480" cy="1516460"/>
          </a:xfrm>
        </p:grpSpPr>
        <p:grpSp>
          <p:nvGrpSpPr>
            <p:cNvPr id="16" name="Group 15">
              <a:extLst>
                <a:ext uri="{FF2B5EF4-FFF2-40B4-BE49-F238E27FC236}">
                  <a16:creationId xmlns:a16="http://schemas.microsoft.com/office/drawing/2014/main" id="{FDB2989B-6442-19DF-4DD0-12E9B8F94244}"/>
                </a:ext>
              </a:extLst>
            </p:cNvPr>
            <p:cNvGrpSpPr/>
            <p:nvPr/>
          </p:nvGrpSpPr>
          <p:grpSpPr>
            <a:xfrm>
              <a:off x="3867979" y="3339548"/>
              <a:ext cx="2146852" cy="1516460"/>
              <a:chOff x="4899991" y="3727174"/>
              <a:chExt cx="2146852" cy="1516460"/>
            </a:xfrm>
          </p:grpSpPr>
          <p:sp>
            <p:nvSpPr>
              <p:cNvPr id="9" name="Rectangle 8">
                <a:extLst>
                  <a:ext uri="{FF2B5EF4-FFF2-40B4-BE49-F238E27FC236}">
                    <a16:creationId xmlns:a16="http://schemas.microsoft.com/office/drawing/2014/main" id="{EA20DDDB-E5A9-58C5-29C8-918C23A2F050}"/>
                  </a:ext>
                </a:extLst>
              </p:cNvPr>
              <p:cNvSpPr/>
              <p:nvPr/>
            </p:nvSpPr>
            <p:spPr>
              <a:xfrm>
                <a:off x="4899991" y="3727174"/>
                <a:ext cx="2146852" cy="377687"/>
              </a:xfrm>
              <a:prstGeom prst="rect">
                <a:avLst/>
              </a:prstGeom>
              <a:solidFill>
                <a:schemeClr val="accent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841D79-3898-9391-55A8-D1044DEB0C47}"/>
                  </a:ext>
                </a:extLst>
              </p:cNvPr>
              <p:cNvSpPr/>
              <p:nvPr/>
            </p:nvSpPr>
            <p:spPr>
              <a:xfrm>
                <a:off x="4899991" y="4104861"/>
                <a:ext cx="2146852" cy="1138773"/>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3D6201DD-7104-9C59-2034-7AE68B2E7C50}"/>
                </a:ext>
              </a:extLst>
            </p:cNvPr>
            <p:cNvSpPr txBox="1"/>
            <p:nvPr/>
          </p:nvSpPr>
          <p:spPr>
            <a:xfrm>
              <a:off x="4003814" y="3369365"/>
              <a:ext cx="1868556" cy="338554"/>
            </a:xfrm>
            <a:prstGeom prst="rect">
              <a:avLst/>
            </a:prstGeom>
            <a:noFill/>
          </p:spPr>
          <p:txBody>
            <a:bodyPr wrap="square" rtlCol="0">
              <a:spAutoFit/>
            </a:bodyPr>
            <a:lstStyle/>
            <a:p>
              <a:pPr algn="ctr"/>
              <a:r>
                <a:rPr lang="en-GB" sz="1600" b="1" dirty="0">
                  <a:solidFill>
                    <a:schemeClr val="bg1"/>
                  </a:solidFill>
                  <a:latin typeface="+mj-lt"/>
                </a:rPr>
                <a:t>M(</a:t>
              </a:r>
              <a:r>
                <a:rPr lang="en-GB" sz="1600" b="1" dirty="0" err="1">
                  <a:solidFill>
                    <a:schemeClr val="bg1"/>
                  </a:solidFill>
                  <a:latin typeface="+mj-lt"/>
                </a:rPr>
                <a:t>edium</a:t>
              </a:r>
              <a:r>
                <a:rPr lang="en-GB" sz="1600" b="1" dirty="0">
                  <a:solidFill>
                    <a:schemeClr val="bg1"/>
                  </a:solidFill>
                  <a:latin typeface="+mj-lt"/>
                </a:rPr>
                <a:t>) </a:t>
              </a:r>
              <a:endParaRPr lang="en-US" dirty="0"/>
            </a:p>
          </p:txBody>
        </p:sp>
        <p:sp>
          <p:nvSpPr>
            <p:cNvPr id="25" name="TextBox 24">
              <a:extLst>
                <a:ext uri="{FF2B5EF4-FFF2-40B4-BE49-F238E27FC236}">
                  <a16:creationId xmlns:a16="http://schemas.microsoft.com/office/drawing/2014/main" id="{FA0AB90F-A6A4-9159-90ED-B97A761491A3}"/>
                </a:ext>
              </a:extLst>
            </p:cNvPr>
            <p:cNvSpPr txBox="1"/>
            <p:nvPr/>
          </p:nvSpPr>
          <p:spPr>
            <a:xfrm>
              <a:off x="3864252" y="3874221"/>
              <a:ext cx="2153480" cy="830997"/>
            </a:xfrm>
            <a:prstGeom prst="rect">
              <a:avLst/>
            </a:prstGeom>
            <a:noFill/>
          </p:spPr>
          <p:txBody>
            <a:bodyPr wrap="square" lIns="91440" tIns="45720" rIns="91440" bIns="45720" rtlCol="0" anchor="t">
              <a:spAutoFit/>
            </a:bodyPr>
            <a:lstStyle/>
            <a:p>
              <a:pPr>
                <a:buClr>
                  <a:schemeClr val="accent1"/>
                </a:buClr>
              </a:pPr>
              <a:r>
                <a:rPr lang="en-GB" sz="1200" dirty="0">
                  <a:solidFill>
                    <a:schemeClr val="accent5"/>
                  </a:solidFill>
                  <a:latin typeface="IBM Plex Sans"/>
                </a:rPr>
                <a:t>The requirement is indirectly tied to the objectives</a:t>
              </a:r>
            </a:p>
            <a:p>
              <a:pPr lvl="0"/>
              <a:endParaRPr lang="en-GB" sz="1200" dirty="0"/>
            </a:p>
          </p:txBody>
        </p:sp>
      </p:grpSp>
      <p:grpSp>
        <p:nvGrpSpPr>
          <p:cNvPr id="30" name="Group 29">
            <a:extLst>
              <a:ext uri="{FF2B5EF4-FFF2-40B4-BE49-F238E27FC236}">
                <a16:creationId xmlns:a16="http://schemas.microsoft.com/office/drawing/2014/main" id="{7648650B-B417-5B78-6E2D-85F2A6494A04}"/>
              </a:ext>
            </a:extLst>
          </p:cNvPr>
          <p:cNvGrpSpPr/>
          <p:nvPr/>
        </p:nvGrpSpPr>
        <p:grpSpPr>
          <a:xfrm>
            <a:off x="7469331" y="2928069"/>
            <a:ext cx="2146852" cy="1516460"/>
            <a:chOff x="6177171" y="3339548"/>
            <a:chExt cx="2146852" cy="1516460"/>
          </a:xfrm>
        </p:grpSpPr>
        <p:grpSp>
          <p:nvGrpSpPr>
            <p:cNvPr id="17" name="Group 16">
              <a:extLst>
                <a:ext uri="{FF2B5EF4-FFF2-40B4-BE49-F238E27FC236}">
                  <a16:creationId xmlns:a16="http://schemas.microsoft.com/office/drawing/2014/main" id="{23F5E424-A7DD-21DC-5830-01832013CFB7}"/>
                </a:ext>
              </a:extLst>
            </p:cNvPr>
            <p:cNvGrpSpPr/>
            <p:nvPr/>
          </p:nvGrpSpPr>
          <p:grpSpPr>
            <a:xfrm>
              <a:off x="6177171" y="3339548"/>
              <a:ext cx="2146852" cy="1516460"/>
              <a:chOff x="7205870" y="3727174"/>
              <a:chExt cx="2146852" cy="1516460"/>
            </a:xfrm>
          </p:grpSpPr>
          <p:sp>
            <p:nvSpPr>
              <p:cNvPr id="11" name="Rectangle 10">
                <a:extLst>
                  <a:ext uri="{FF2B5EF4-FFF2-40B4-BE49-F238E27FC236}">
                    <a16:creationId xmlns:a16="http://schemas.microsoft.com/office/drawing/2014/main" id="{17E2D75E-BD5F-9E4D-A271-A229176EBAF5}"/>
                  </a:ext>
                </a:extLst>
              </p:cNvPr>
              <p:cNvSpPr/>
              <p:nvPr/>
            </p:nvSpPr>
            <p:spPr>
              <a:xfrm>
                <a:off x="7205870" y="3727174"/>
                <a:ext cx="2146852" cy="377687"/>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B153935-2AD6-B720-F389-C38285DE5F1D}"/>
                  </a:ext>
                </a:extLst>
              </p:cNvPr>
              <p:cNvSpPr/>
              <p:nvPr/>
            </p:nvSpPr>
            <p:spPr>
              <a:xfrm>
                <a:off x="7205870" y="4104861"/>
                <a:ext cx="2146852" cy="1138773"/>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A94715EB-E778-ADD8-0779-6628ACC9B072}"/>
                </a:ext>
              </a:extLst>
            </p:cNvPr>
            <p:cNvSpPr txBox="1"/>
            <p:nvPr/>
          </p:nvSpPr>
          <p:spPr>
            <a:xfrm>
              <a:off x="6329480" y="3369365"/>
              <a:ext cx="1851883" cy="338554"/>
            </a:xfrm>
            <a:prstGeom prst="rect">
              <a:avLst/>
            </a:prstGeom>
            <a:noFill/>
          </p:spPr>
          <p:txBody>
            <a:bodyPr wrap="square" rtlCol="0">
              <a:spAutoFit/>
            </a:bodyPr>
            <a:lstStyle/>
            <a:p>
              <a:pPr lvl="0" algn="ctr"/>
              <a:r>
                <a:rPr lang="en-GB" sz="1600" b="1" dirty="0">
                  <a:solidFill>
                    <a:schemeClr val="bg1"/>
                  </a:solidFill>
                  <a:latin typeface="+mj-lt"/>
                </a:rPr>
                <a:t>L(ow) </a:t>
              </a:r>
              <a:endParaRPr lang="en-US" dirty="0"/>
            </a:p>
          </p:txBody>
        </p:sp>
        <p:sp>
          <p:nvSpPr>
            <p:cNvPr id="26" name="TextBox 25">
              <a:extLst>
                <a:ext uri="{FF2B5EF4-FFF2-40B4-BE49-F238E27FC236}">
                  <a16:creationId xmlns:a16="http://schemas.microsoft.com/office/drawing/2014/main" id="{42E223C3-A87E-6A55-1EBC-BD257630A98F}"/>
                </a:ext>
              </a:extLst>
            </p:cNvPr>
            <p:cNvSpPr txBox="1"/>
            <p:nvPr/>
          </p:nvSpPr>
          <p:spPr>
            <a:xfrm>
              <a:off x="6180070" y="3874221"/>
              <a:ext cx="2039591" cy="738664"/>
            </a:xfrm>
            <a:prstGeom prst="rect">
              <a:avLst/>
            </a:prstGeom>
            <a:noFill/>
          </p:spPr>
          <p:txBody>
            <a:bodyPr wrap="square" lIns="91440" tIns="45720" rIns="91440" bIns="45720" rtlCol="0" anchor="t">
              <a:spAutoFit/>
            </a:bodyPr>
            <a:lstStyle/>
            <a:p>
              <a:pPr lvl="0"/>
              <a:r>
                <a:rPr lang="en-GB" sz="1200" dirty="0">
                  <a:solidFill>
                    <a:schemeClr val="accent4"/>
                  </a:solidFill>
                  <a:latin typeface="IBM Plex Sans"/>
                </a:rPr>
                <a:t>The requirement does not relate to the objectives</a:t>
              </a:r>
              <a:endParaRPr lang="en-GB" sz="1400" dirty="0">
                <a:solidFill>
                  <a:schemeClr val="accent4"/>
                </a:solidFill>
                <a:latin typeface="IBM Plex Sans"/>
              </a:endParaRPr>
            </a:p>
            <a:p>
              <a:endParaRPr lang="en-US" dirty="0"/>
            </a:p>
          </p:txBody>
        </p:sp>
      </p:grpSp>
      <p:grpSp>
        <p:nvGrpSpPr>
          <p:cNvPr id="35" name="Group 34">
            <a:extLst>
              <a:ext uri="{FF2B5EF4-FFF2-40B4-BE49-F238E27FC236}">
                <a16:creationId xmlns:a16="http://schemas.microsoft.com/office/drawing/2014/main" id="{CEAF2AFD-24AE-4C66-0D21-29A2C4B54601}"/>
              </a:ext>
            </a:extLst>
          </p:cNvPr>
          <p:cNvGrpSpPr/>
          <p:nvPr/>
        </p:nvGrpSpPr>
        <p:grpSpPr>
          <a:xfrm>
            <a:off x="245188" y="5355289"/>
            <a:ext cx="780418" cy="780418"/>
            <a:chOff x="4205" y="868095"/>
            <a:chExt cx="780418" cy="780418"/>
          </a:xfrm>
          <a:solidFill>
            <a:schemeClr val="accent1"/>
          </a:solidFill>
        </p:grpSpPr>
        <p:sp>
          <p:nvSpPr>
            <p:cNvPr id="36" name="Oval 35">
              <a:extLst>
                <a:ext uri="{FF2B5EF4-FFF2-40B4-BE49-F238E27FC236}">
                  <a16:creationId xmlns:a16="http://schemas.microsoft.com/office/drawing/2014/main" id="{39F1A564-2733-3375-F144-0D904A76017F}"/>
                </a:ext>
              </a:extLst>
            </p:cNvPr>
            <p:cNvSpPr/>
            <p:nvPr/>
          </p:nvSpPr>
          <p:spPr>
            <a:xfrm>
              <a:off x="4205" y="868095"/>
              <a:ext cx="780418" cy="780418"/>
            </a:xfrm>
            <a:prstGeom prst="ellipse">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37" name="Oval 4">
              <a:extLst>
                <a:ext uri="{FF2B5EF4-FFF2-40B4-BE49-F238E27FC236}">
                  <a16:creationId xmlns:a16="http://schemas.microsoft.com/office/drawing/2014/main" id="{C7C1F2BE-D11D-9200-1F3B-2A0E1BF7B4FB}"/>
                </a:ext>
              </a:extLst>
            </p:cNvPr>
            <p:cNvSpPr txBox="1"/>
            <p:nvPr/>
          </p:nvSpPr>
          <p:spPr>
            <a:xfrm>
              <a:off x="118495" y="982385"/>
              <a:ext cx="551838" cy="55183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1000" b="1" kern="1200" dirty="0">
                  <a:latin typeface="+mj-lt"/>
                </a:rPr>
                <a:t>Grouping</a:t>
              </a:r>
            </a:p>
          </p:txBody>
        </p:sp>
      </p:grpSp>
    </p:spTree>
    <p:extLst>
      <p:ext uri="{BB962C8B-B14F-4D97-AF65-F5344CB8AC3E}">
        <p14:creationId xmlns:p14="http://schemas.microsoft.com/office/powerpoint/2010/main" val="2594822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7A4EC9E-1072-07C8-89DD-7084EC1A6E29}"/>
              </a:ext>
            </a:extLst>
          </p:cNvPr>
          <p:cNvSpPr/>
          <p:nvPr/>
        </p:nvSpPr>
        <p:spPr>
          <a:xfrm>
            <a:off x="9186050" y="3216166"/>
            <a:ext cx="2785239" cy="1387365"/>
          </a:xfrm>
          <a:prstGeom prst="rect">
            <a:avLst/>
          </a:prstGeom>
          <a:solidFill>
            <a:schemeClr val="accent5">
              <a:alpha val="247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DFDD96-F566-88C9-E1A0-FBF01F5525E9}"/>
              </a:ext>
            </a:extLst>
          </p:cNvPr>
          <p:cNvSpPr/>
          <p:nvPr/>
        </p:nvSpPr>
        <p:spPr>
          <a:xfrm>
            <a:off x="6211623" y="3216166"/>
            <a:ext cx="2785239" cy="1387365"/>
          </a:xfrm>
          <a:prstGeom prst="rect">
            <a:avLst/>
          </a:prstGeom>
          <a:solidFill>
            <a:srgbClr val="702082">
              <a:alpha val="2471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5D2DB13-274D-005C-4FFD-EA2289E4D66F}"/>
              </a:ext>
            </a:extLst>
          </p:cNvPr>
          <p:cNvSpPr/>
          <p:nvPr/>
        </p:nvSpPr>
        <p:spPr>
          <a:xfrm>
            <a:off x="3226685" y="3216166"/>
            <a:ext cx="2785239" cy="1387365"/>
          </a:xfrm>
          <a:prstGeom prst="rect">
            <a:avLst/>
          </a:prstGeom>
          <a:solidFill>
            <a:schemeClr val="accent3">
              <a:alpha val="247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6AC7DAD-5EE6-A60D-073C-C80C16EB70AC}"/>
              </a:ext>
            </a:extLst>
          </p:cNvPr>
          <p:cNvSpPr/>
          <p:nvPr/>
        </p:nvSpPr>
        <p:spPr>
          <a:xfrm>
            <a:off x="252258" y="3216166"/>
            <a:ext cx="2785239" cy="1387365"/>
          </a:xfrm>
          <a:prstGeom prst="rect">
            <a:avLst/>
          </a:prstGeom>
          <a:solidFill>
            <a:schemeClr val="accent1">
              <a:alpha val="247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017BE60-827B-F574-A6D0-7D4B5C69CD4E}"/>
              </a:ext>
            </a:extLst>
          </p:cNvPr>
          <p:cNvSpPr>
            <a:spLocks noGrp="1"/>
          </p:cNvSpPr>
          <p:nvPr>
            <p:ph type="ctrTitle"/>
          </p:nvPr>
        </p:nvSpPr>
        <p:spPr>
          <a:xfrm>
            <a:off x="1286070" y="655785"/>
            <a:ext cx="9619861" cy="803562"/>
          </a:xfrm>
        </p:spPr>
        <p:txBody>
          <a:bodyPr anchor="t">
            <a:normAutofit/>
          </a:bodyPr>
          <a:lstStyle/>
          <a:p>
            <a:r>
              <a:rPr lang="en-GB" b="1" dirty="0"/>
              <a:t>How to Choose the Most Suitable Techniques</a:t>
            </a:r>
          </a:p>
        </p:txBody>
      </p:sp>
      <p:sp>
        <p:nvSpPr>
          <p:cNvPr id="2" name="Text Placeholder 1">
            <a:extLst>
              <a:ext uri="{FF2B5EF4-FFF2-40B4-BE49-F238E27FC236}">
                <a16:creationId xmlns:a16="http://schemas.microsoft.com/office/drawing/2014/main" id="{339F4832-0869-1F78-8599-1F4646A41534}"/>
              </a:ext>
            </a:extLst>
          </p:cNvPr>
          <p:cNvSpPr>
            <a:spLocks noGrp="1"/>
          </p:cNvSpPr>
          <p:nvPr>
            <p:ph type="body" idx="4294967295"/>
          </p:nvPr>
        </p:nvSpPr>
        <p:spPr>
          <a:xfrm>
            <a:off x="2209117" y="1459347"/>
            <a:ext cx="7773766" cy="1611312"/>
          </a:xfrm>
        </p:spPr>
        <p:txBody>
          <a:bodyPr anchor="t">
            <a:normAutofit/>
          </a:bodyPr>
          <a:lstStyle/>
          <a:p>
            <a:pPr marL="0" indent="0" algn="ctr">
              <a:buNone/>
            </a:pPr>
            <a:r>
              <a:rPr lang="en-GB" sz="1600" b="1" dirty="0">
                <a:solidFill>
                  <a:schemeClr val="accent2"/>
                </a:solidFill>
                <a:latin typeface="+mn-lt"/>
              </a:rPr>
              <a:t>If there are a concise number of requirements or </a:t>
            </a:r>
            <a:r>
              <a:rPr lang="hr-HR" sz="1600" b="1" dirty="0" err="1">
                <a:solidFill>
                  <a:schemeClr val="accent2"/>
                </a:solidFill>
                <a:latin typeface="+mn-lt"/>
              </a:rPr>
              <a:t>designs</a:t>
            </a:r>
            <a:r>
              <a:rPr lang="en-GB" sz="1600" b="1" dirty="0">
                <a:solidFill>
                  <a:schemeClr val="accent2"/>
                </a:solidFill>
                <a:latin typeface="+mn-lt"/>
              </a:rPr>
              <a:t> and a few stakeholders or multiple stakeholders from a single department:</a:t>
            </a:r>
          </a:p>
          <a:p>
            <a:pPr marL="0" indent="0" algn="ctr">
              <a:lnSpc>
                <a:spcPts val="500"/>
              </a:lnSpc>
              <a:buNone/>
            </a:pPr>
            <a:endParaRPr lang="en-GB" sz="1600" dirty="0">
              <a:latin typeface="+mn-lt"/>
            </a:endParaRPr>
          </a:p>
          <a:p>
            <a:pPr marL="0" indent="0" algn="ctr">
              <a:buNone/>
            </a:pPr>
            <a:r>
              <a:rPr lang="en-GB" sz="1600" dirty="0">
                <a:solidFill>
                  <a:schemeClr val="accent2"/>
                </a:solidFill>
                <a:latin typeface="+mn-lt"/>
                <a:ea typeface="+mn-ea"/>
                <a:cs typeface="+mn-cs"/>
              </a:rPr>
              <a:t>It may be possible to see some themes emerging from the requirements or they naturally fall into a few buckets. The </a:t>
            </a:r>
            <a:r>
              <a:rPr lang="en-GB" sz="1600" b="1" dirty="0" err="1">
                <a:solidFill>
                  <a:schemeClr val="accent2"/>
                </a:solidFill>
                <a:latin typeface="+mn-lt"/>
                <a:ea typeface="+mn-ea"/>
                <a:cs typeface="+mn-cs"/>
              </a:rPr>
              <a:t>M</a:t>
            </a:r>
            <a:r>
              <a:rPr lang="en-GB" sz="1600" dirty="0" err="1">
                <a:solidFill>
                  <a:schemeClr val="accent2"/>
                </a:solidFill>
                <a:latin typeface="+mn-lt"/>
                <a:ea typeface="+mn-ea"/>
                <a:cs typeface="+mn-cs"/>
              </a:rPr>
              <a:t>o</a:t>
            </a:r>
            <a:r>
              <a:rPr lang="en-GB" sz="1600" b="1" dirty="0" err="1">
                <a:solidFill>
                  <a:schemeClr val="accent2"/>
                </a:solidFill>
                <a:latin typeface="+mn-lt"/>
                <a:ea typeface="+mn-ea"/>
                <a:cs typeface="+mn-cs"/>
              </a:rPr>
              <a:t>SC</a:t>
            </a:r>
            <a:r>
              <a:rPr lang="en-GB" sz="1600" dirty="0" err="1">
                <a:solidFill>
                  <a:schemeClr val="accent2"/>
                </a:solidFill>
                <a:latin typeface="+mn-lt"/>
                <a:ea typeface="+mn-ea"/>
                <a:cs typeface="+mn-cs"/>
              </a:rPr>
              <a:t>o</a:t>
            </a:r>
            <a:r>
              <a:rPr lang="en-GB" sz="1600" b="1" dirty="0" err="1">
                <a:solidFill>
                  <a:schemeClr val="accent2"/>
                </a:solidFill>
                <a:latin typeface="+mn-lt"/>
                <a:ea typeface="+mn-ea"/>
                <a:cs typeface="+mn-cs"/>
              </a:rPr>
              <a:t>W</a:t>
            </a:r>
            <a:r>
              <a:rPr lang="en-GB" sz="1600" dirty="0">
                <a:solidFill>
                  <a:schemeClr val="accent2"/>
                </a:solidFill>
                <a:latin typeface="+mn-lt"/>
                <a:ea typeface="+mn-ea"/>
                <a:cs typeface="+mn-cs"/>
              </a:rPr>
              <a:t> prioritisation technique can be used.</a:t>
            </a:r>
          </a:p>
        </p:txBody>
      </p:sp>
      <p:grpSp>
        <p:nvGrpSpPr>
          <p:cNvPr id="18" name="Group 17">
            <a:extLst>
              <a:ext uri="{FF2B5EF4-FFF2-40B4-BE49-F238E27FC236}">
                <a16:creationId xmlns:a16="http://schemas.microsoft.com/office/drawing/2014/main" id="{6F3EACD5-866A-380D-B2A7-DEE3B88C6A76}"/>
              </a:ext>
            </a:extLst>
          </p:cNvPr>
          <p:cNvGrpSpPr/>
          <p:nvPr/>
        </p:nvGrpSpPr>
        <p:grpSpPr>
          <a:xfrm>
            <a:off x="241743" y="3216166"/>
            <a:ext cx="2729468" cy="1550145"/>
            <a:chOff x="1051035" y="3216166"/>
            <a:chExt cx="2729468" cy="1550145"/>
          </a:xfrm>
        </p:grpSpPr>
        <p:cxnSp>
          <p:nvCxnSpPr>
            <p:cNvPr id="6" name="Straight Connector 5">
              <a:extLst>
                <a:ext uri="{FF2B5EF4-FFF2-40B4-BE49-F238E27FC236}">
                  <a16:creationId xmlns:a16="http://schemas.microsoft.com/office/drawing/2014/main" id="{0AC70BB0-8A81-3A98-372E-FFA78A4B154A}"/>
                </a:ext>
              </a:extLst>
            </p:cNvPr>
            <p:cNvCxnSpPr>
              <a:cxnSpLocks/>
            </p:cNvCxnSpPr>
            <p:nvPr/>
          </p:nvCxnSpPr>
          <p:spPr>
            <a:xfrm>
              <a:off x="1051035" y="3216166"/>
              <a:ext cx="0" cy="138736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C1021DA-6E91-C594-8904-EFFC2A817209}"/>
                </a:ext>
              </a:extLst>
            </p:cNvPr>
            <p:cNvSpPr txBox="1"/>
            <p:nvPr/>
          </p:nvSpPr>
          <p:spPr>
            <a:xfrm>
              <a:off x="1142434" y="3258206"/>
              <a:ext cx="2638069" cy="1508105"/>
            </a:xfrm>
            <a:prstGeom prst="rect">
              <a:avLst/>
            </a:prstGeom>
            <a:noFill/>
          </p:spPr>
          <p:txBody>
            <a:bodyPr wrap="square" lIns="91440" tIns="45720" rIns="91440" bIns="45720" rtlCol="0" anchor="t">
              <a:spAutoFit/>
            </a:bodyPr>
            <a:lstStyle/>
            <a:p>
              <a:r>
                <a:rPr lang="en-GB" b="1" dirty="0">
                  <a:solidFill>
                    <a:schemeClr val="accent1"/>
                  </a:solidFill>
                  <a:latin typeface="IBM Plex Sans" panose="020B0503050203000203" pitchFamily="34" charset="0"/>
                  <a:ea typeface="+mn-ea"/>
                  <a:cs typeface="+mn-cs"/>
                </a:rPr>
                <a:t>Must Have </a:t>
              </a:r>
              <a:endParaRPr lang="en-GB" b="1" dirty="0">
                <a:solidFill>
                  <a:schemeClr val="accent2"/>
                </a:solidFill>
                <a:latin typeface="IBM Plex Sans" panose="020B0503050203000203" pitchFamily="34" charset="0"/>
              </a:endParaRPr>
            </a:p>
            <a:p>
              <a:r>
                <a:rPr lang="en-GB" sz="1400" dirty="0">
                  <a:latin typeface="IBM Plex Sans"/>
                </a:rPr>
                <a:t>A mandatory requirement because without it the solution wouldn’t be viable or meet a particular standard.</a:t>
              </a:r>
            </a:p>
            <a:p>
              <a:endParaRPr lang="en-US" dirty="0"/>
            </a:p>
          </p:txBody>
        </p:sp>
      </p:grpSp>
      <p:grpSp>
        <p:nvGrpSpPr>
          <p:cNvPr id="19" name="Group 18">
            <a:extLst>
              <a:ext uri="{FF2B5EF4-FFF2-40B4-BE49-F238E27FC236}">
                <a16:creationId xmlns:a16="http://schemas.microsoft.com/office/drawing/2014/main" id="{1EB17B30-1C6C-E7B1-0EBF-0BBDDFF38EB5}"/>
              </a:ext>
            </a:extLst>
          </p:cNvPr>
          <p:cNvGrpSpPr/>
          <p:nvPr/>
        </p:nvGrpSpPr>
        <p:grpSpPr>
          <a:xfrm>
            <a:off x="3226687" y="3216166"/>
            <a:ext cx="2603366" cy="1387365"/>
            <a:chOff x="1051035" y="3216166"/>
            <a:chExt cx="2603366" cy="1387365"/>
          </a:xfrm>
        </p:grpSpPr>
        <p:cxnSp>
          <p:nvCxnSpPr>
            <p:cNvPr id="23" name="Straight Connector 22">
              <a:extLst>
                <a:ext uri="{FF2B5EF4-FFF2-40B4-BE49-F238E27FC236}">
                  <a16:creationId xmlns:a16="http://schemas.microsoft.com/office/drawing/2014/main" id="{9719F0D9-6C22-397A-C464-284E02743EAB}"/>
                </a:ext>
              </a:extLst>
            </p:cNvPr>
            <p:cNvCxnSpPr>
              <a:cxnSpLocks/>
            </p:cNvCxnSpPr>
            <p:nvPr/>
          </p:nvCxnSpPr>
          <p:spPr>
            <a:xfrm>
              <a:off x="1051035" y="3216166"/>
              <a:ext cx="0" cy="138736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9E50A55-6D65-45A7-9157-CF8C3CFE9ADB}"/>
                </a:ext>
              </a:extLst>
            </p:cNvPr>
            <p:cNvSpPr txBox="1"/>
            <p:nvPr/>
          </p:nvSpPr>
          <p:spPr>
            <a:xfrm>
              <a:off x="1142434" y="3258206"/>
              <a:ext cx="2511967" cy="1231106"/>
            </a:xfrm>
            <a:prstGeom prst="rect">
              <a:avLst/>
            </a:prstGeom>
            <a:noFill/>
          </p:spPr>
          <p:txBody>
            <a:bodyPr wrap="square" lIns="91440" tIns="45720" rIns="91440" bIns="45720" rtlCol="0" anchor="t">
              <a:spAutoFit/>
            </a:bodyPr>
            <a:lstStyle/>
            <a:p>
              <a:r>
                <a:rPr lang="en-GB" b="1" dirty="0">
                  <a:solidFill>
                    <a:schemeClr val="accent3"/>
                  </a:solidFill>
                  <a:latin typeface="IBM Plex Sans" panose="020B0503050203000203" pitchFamily="34" charset="0"/>
                  <a:ea typeface="+mn-ea"/>
                  <a:cs typeface="+mn-cs"/>
                </a:rPr>
                <a:t>Should Have </a:t>
              </a:r>
              <a:endParaRPr lang="en-GB" b="1" dirty="0">
                <a:solidFill>
                  <a:schemeClr val="accent3"/>
                </a:solidFill>
                <a:latin typeface="IBM Plex Sans" panose="020B0503050203000203" pitchFamily="34" charset="0"/>
              </a:endParaRPr>
            </a:p>
            <a:p>
              <a:r>
                <a:rPr lang="en-GB" sz="1400" dirty="0">
                  <a:latin typeface="IBM Plex Sans"/>
                </a:rPr>
                <a:t>The requirement is significant to the solution but would still provide value and function without it.</a:t>
              </a:r>
              <a:endParaRPr lang="en-US" dirty="0">
                <a:latin typeface="IBM Plex Sans"/>
              </a:endParaRPr>
            </a:p>
          </p:txBody>
        </p:sp>
      </p:grpSp>
      <p:grpSp>
        <p:nvGrpSpPr>
          <p:cNvPr id="31" name="Group 30">
            <a:extLst>
              <a:ext uri="{FF2B5EF4-FFF2-40B4-BE49-F238E27FC236}">
                <a16:creationId xmlns:a16="http://schemas.microsoft.com/office/drawing/2014/main" id="{5C001BFF-3698-302B-2CD7-FC73397F4CCB}"/>
              </a:ext>
            </a:extLst>
          </p:cNvPr>
          <p:cNvGrpSpPr/>
          <p:nvPr/>
        </p:nvGrpSpPr>
        <p:grpSpPr>
          <a:xfrm>
            <a:off x="6211629" y="3216166"/>
            <a:ext cx="2592854" cy="1387365"/>
            <a:chOff x="1051035" y="3216166"/>
            <a:chExt cx="2592854" cy="1387365"/>
          </a:xfrm>
        </p:grpSpPr>
        <p:cxnSp>
          <p:nvCxnSpPr>
            <p:cNvPr id="32" name="Straight Connector 31">
              <a:extLst>
                <a:ext uri="{FF2B5EF4-FFF2-40B4-BE49-F238E27FC236}">
                  <a16:creationId xmlns:a16="http://schemas.microsoft.com/office/drawing/2014/main" id="{2C5CB749-F027-149E-302A-A102F24FA5C5}"/>
                </a:ext>
              </a:extLst>
            </p:cNvPr>
            <p:cNvCxnSpPr>
              <a:cxnSpLocks/>
            </p:cNvCxnSpPr>
            <p:nvPr/>
          </p:nvCxnSpPr>
          <p:spPr>
            <a:xfrm>
              <a:off x="1051035" y="3216166"/>
              <a:ext cx="0" cy="1387365"/>
            </a:xfrm>
            <a:prstGeom prst="line">
              <a:avLst/>
            </a:prstGeom>
            <a:ln w="57150">
              <a:solidFill>
                <a:srgbClr val="70208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530CC6D-A988-AACE-DB21-F561CEC9CD08}"/>
                </a:ext>
              </a:extLst>
            </p:cNvPr>
            <p:cNvSpPr txBox="1"/>
            <p:nvPr/>
          </p:nvSpPr>
          <p:spPr>
            <a:xfrm>
              <a:off x="1142434" y="3258206"/>
              <a:ext cx="2501455" cy="1015663"/>
            </a:xfrm>
            <a:prstGeom prst="rect">
              <a:avLst/>
            </a:prstGeom>
            <a:noFill/>
          </p:spPr>
          <p:txBody>
            <a:bodyPr wrap="square" lIns="91440" tIns="45720" rIns="91440" bIns="45720" rtlCol="0" anchor="t">
              <a:spAutoFit/>
            </a:bodyPr>
            <a:lstStyle/>
            <a:p>
              <a:r>
                <a:rPr lang="en-GB" b="1" dirty="0">
                  <a:solidFill>
                    <a:srgbClr val="702082"/>
                  </a:solidFill>
                  <a:latin typeface="IBM Plex Sans" panose="020B0503050203000203" pitchFamily="34" charset="0"/>
                  <a:ea typeface="+mn-ea"/>
                  <a:cs typeface="+mn-cs"/>
                </a:rPr>
                <a:t>Could Have </a:t>
              </a:r>
              <a:endParaRPr lang="en-GB" b="1" dirty="0">
                <a:solidFill>
                  <a:srgbClr val="702082"/>
                </a:solidFill>
                <a:latin typeface="IBM Plex Sans" panose="020B0503050203000203" pitchFamily="34" charset="0"/>
              </a:endParaRPr>
            </a:p>
            <a:p>
              <a:r>
                <a:rPr lang="en-GB" sz="1400" dirty="0">
                  <a:latin typeface="IBM Plex Sans"/>
                </a:rPr>
                <a:t>A ‘nice to have’ requirement that will provide a more polished solution.</a:t>
              </a:r>
              <a:endParaRPr lang="en-US" dirty="0">
                <a:latin typeface="IBM Plex Sans"/>
              </a:endParaRPr>
            </a:p>
          </p:txBody>
        </p:sp>
      </p:grpSp>
      <p:grpSp>
        <p:nvGrpSpPr>
          <p:cNvPr id="34" name="Group 33">
            <a:extLst>
              <a:ext uri="{FF2B5EF4-FFF2-40B4-BE49-F238E27FC236}">
                <a16:creationId xmlns:a16="http://schemas.microsoft.com/office/drawing/2014/main" id="{105EDC56-1CDA-7CA9-978D-D4274CBB3CAA}"/>
              </a:ext>
            </a:extLst>
          </p:cNvPr>
          <p:cNvGrpSpPr/>
          <p:nvPr/>
        </p:nvGrpSpPr>
        <p:grpSpPr>
          <a:xfrm>
            <a:off x="9186059" y="3216166"/>
            <a:ext cx="2592851" cy="1387365"/>
            <a:chOff x="1051035" y="3216166"/>
            <a:chExt cx="2592851" cy="1387365"/>
          </a:xfrm>
        </p:grpSpPr>
        <p:cxnSp>
          <p:nvCxnSpPr>
            <p:cNvPr id="35" name="Straight Connector 34">
              <a:extLst>
                <a:ext uri="{FF2B5EF4-FFF2-40B4-BE49-F238E27FC236}">
                  <a16:creationId xmlns:a16="http://schemas.microsoft.com/office/drawing/2014/main" id="{7BE96947-2A04-0E9E-36C4-B5D939FC8BB0}"/>
                </a:ext>
              </a:extLst>
            </p:cNvPr>
            <p:cNvCxnSpPr>
              <a:cxnSpLocks/>
            </p:cNvCxnSpPr>
            <p:nvPr/>
          </p:nvCxnSpPr>
          <p:spPr>
            <a:xfrm>
              <a:off x="1051035" y="3216166"/>
              <a:ext cx="0" cy="1387365"/>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E7ECD7E-2487-C61B-D3BC-080E9429359A}"/>
                </a:ext>
              </a:extLst>
            </p:cNvPr>
            <p:cNvSpPr txBox="1"/>
            <p:nvPr/>
          </p:nvSpPr>
          <p:spPr>
            <a:xfrm>
              <a:off x="1142433" y="3258206"/>
              <a:ext cx="2501453" cy="1231106"/>
            </a:xfrm>
            <a:prstGeom prst="rect">
              <a:avLst/>
            </a:prstGeom>
            <a:noFill/>
          </p:spPr>
          <p:txBody>
            <a:bodyPr wrap="square" lIns="91440" tIns="45720" rIns="91440" bIns="45720" rtlCol="0" anchor="t">
              <a:spAutoFit/>
            </a:bodyPr>
            <a:lstStyle/>
            <a:p>
              <a:r>
                <a:rPr lang="en-GB" b="1" dirty="0">
                  <a:solidFill>
                    <a:schemeClr val="accent5"/>
                  </a:solidFill>
                  <a:latin typeface="IBM Plex Sans" panose="020B0503050203000203" pitchFamily="34" charset="0"/>
                  <a:ea typeface="+mn-ea"/>
                  <a:cs typeface="+mn-cs"/>
                </a:rPr>
                <a:t>Won’t Have </a:t>
              </a:r>
              <a:endParaRPr lang="en-GB" b="1" dirty="0">
                <a:solidFill>
                  <a:schemeClr val="accent5"/>
                </a:solidFill>
                <a:latin typeface="IBM Plex Sans" panose="020B0503050203000203" pitchFamily="34" charset="0"/>
              </a:endParaRPr>
            </a:p>
            <a:p>
              <a:r>
                <a:rPr lang="en-GB" sz="1400" dirty="0">
                  <a:latin typeface="IBM Plex Sans"/>
                </a:rPr>
                <a:t>A requirement that has been ruled out due to time, cost, being contradictory to other requirements, etc.</a:t>
              </a:r>
              <a:endParaRPr lang="en-US" dirty="0">
                <a:latin typeface="IBM Plex Sans"/>
              </a:endParaRPr>
            </a:p>
          </p:txBody>
        </p:sp>
      </p:grpSp>
      <p:grpSp>
        <p:nvGrpSpPr>
          <p:cNvPr id="43" name="Group 42">
            <a:extLst>
              <a:ext uri="{FF2B5EF4-FFF2-40B4-BE49-F238E27FC236}">
                <a16:creationId xmlns:a16="http://schemas.microsoft.com/office/drawing/2014/main" id="{96A76936-F0EC-6E33-E7A8-2740B27AA727}"/>
              </a:ext>
            </a:extLst>
          </p:cNvPr>
          <p:cNvGrpSpPr/>
          <p:nvPr/>
        </p:nvGrpSpPr>
        <p:grpSpPr>
          <a:xfrm>
            <a:off x="245188" y="5355289"/>
            <a:ext cx="780418" cy="780418"/>
            <a:chOff x="4205" y="868095"/>
            <a:chExt cx="780418" cy="780418"/>
          </a:xfrm>
          <a:solidFill>
            <a:schemeClr val="accent1"/>
          </a:solidFill>
        </p:grpSpPr>
        <p:sp>
          <p:nvSpPr>
            <p:cNvPr id="44" name="Oval 43">
              <a:extLst>
                <a:ext uri="{FF2B5EF4-FFF2-40B4-BE49-F238E27FC236}">
                  <a16:creationId xmlns:a16="http://schemas.microsoft.com/office/drawing/2014/main" id="{97A313EB-F811-E2B3-B583-3C0BFBBD4E14}"/>
                </a:ext>
              </a:extLst>
            </p:cNvPr>
            <p:cNvSpPr/>
            <p:nvPr/>
          </p:nvSpPr>
          <p:spPr>
            <a:xfrm>
              <a:off x="4205" y="868095"/>
              <a:ext cx="780418" cy="780418"/>
            </a:xfrm>
            <a:prstGeom prst="ellipse">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45" name="Oval 4">
              <a:extLst>
                <a:ext uri="{FF2B5EF4-FFF2-40B4-BE49-F238E27FC236}">
                  <a16:creationId xmlns:a16="http://schemas.microsoft.com/office/drawing/2014/main" id="{FE7656F6-660E-F2F2-500C-9BB9600F9D36}"/>
                </a:ext>
              </a:extLst>
            </p:cNvPr>
            <p:cNvSpPr txBox="1"/>
            <p:nvPr/>
          </p:nvSpPr>
          <p:spPr>
            <a:xfrm>
              <a:off x="118495" y="982385"/>
              <a:ext cx="551838" cy="55183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1000" b="1" kern="1200" dirty="0">
                  <a:latin typeface="+mj-lt"/>
                </a:rPr>
                <a:t>Grouping</a:t>
              </a:r>
            </a:p>
          </p:txBody>
        </p:sp>
      </p:grpSp>
    </p:spTree>
    <p:extLst>
      <p:ext uri="{BB962C8B-B14F-4D97-AF65-F5344CB8AC3E}">
        <p14:creationId xmlns:p14="http://schemas.microsoft.com/office/powerpoint/2010/main" val="3347305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17BE60-827B-F574-A6D0-7D4B5C69CD4E}"/>
              </a:ext>
            </a:extLst>
          </p:cNvPr>
          <p:cNvSpPr>
            <a:spLocks noGrp="1"/>
          </p:cNvSpPr>
          <p:nvPr>
            <p:ph type="ctrTitle"/>
          </p:nvPr>
        </p:nvSpPr>
        <p:spPr>
          <a:xfrm>
            <a:off x="1286070" y="655785"/>
            <a:ext cx="9619861" cy="803562"/>
          </a:xfrm>
        </p:spPr>
        <p:txBody>
          <a:bodyPr anchor="t">
            <a:normAutofit/>
          </a:bodyPr>
          <a:lstStyle/>
          <a:p>
            <a:r>
              <a:rPr lang="en-GB" b="1" dirty="0"/>
              <a:t>How to Choose the Most Suitable Techniques</a:t>
            </a:r>
          </a:p>
        </p:txBody>
      </p:sp>
      <p:sp>
        <p:nvSpPr>
          <p:cNvPr id="2" name="Text Placeholder 1">
            <a:extLst>
              <a:ext uri="{FF2B5EF4-FFF2-40B4-BE49-F238E27FC236}">
                <a16:creationId xmlns:a16="http://schemas.microsoft.com/office/drawing/2014/main" id="{339F4832-0869-1F78-8599-1F4646A41534}"/>
              </a:ext>
            </a:extLst>
          </p:cNvPr>
          <p:cNvSpPr>
            <a:spLocks noGrp="1"/>
          </p:cNvSpPr>
          <p:nvPr>
            <p:ph type="body" idx="4294967295"/>
          </p:nvPr>
        </p:nvSpPr>
        <p:spPr>
          <a:xfrm>
            <a:off x="1885027" y="1459347"/>
            <a:ext cx="4562072" cy="3564066"/>
          </a:xfrm>
        </p:spPr>
        <p:txBody>
          <a:bodyPr anchor="t">
            <a:noAutofit/>
          </a:bodyPr>
          <a:lstStyle/>
          <a:p>
            <a:pPr marL="0" indent="0">
              <a:buNone/>
            </a:pPr>
            <a:r>
              <a:rPr lang="en-GB" sz="1800" b="1">
                <a:solidFill>
                  <a:schemeClr val="accent2"/>
                </a:solidFill>
                <a:latin typeface="+mn-lt"/>
              </a:rPr>
              <a:t>If there are many requirements or </a:t>
            </a:r>
            <a:r>
              <a:rPr lang="hr-HR" sz="1800" b="1">
                <a:solidFill>
                  <a:schemeClr val="accent2"/>
                </a:solidFill>
                <a:latin typeface="+mn-lt"/>
              </a:rPr>
              <a:t>designs</a:t>
            </a:r>
            <a:r>
              <a:rPr lang="en-GB" sz="1800" b="1" dirty="0">
                <a:solidFill>
                  <a:schemeClr val="accent2"/>
                </a:solidFill>
                <a:latin typeface="+mn-lt"/>
              </a:rPr>
              <a:t> and many stakeholders across multiple departments:</a:t>
            </a:r>
          </a:p>
          <a:p>
            <a:pPr marL="0" indent="0">
              <a:lnSpc>
                <a:spcPts val="500"/>
              </a:lnSpc>
              <a:buNone/>
            </a:pPr>
            <a:endParaRPr lang="en-GB" sz="1800" dirty="0">
              <a:solidFill>
                <a:schemeClr val="accent2"/>
              </a:solidFill>
              <a:latin typeface="+mn-lt"/>
              <a:ea typeface="+mn-ea"/>
              <a:cs typeface="+mn-cs"/>
            </a:endParaRPr>
          </a:p>
          <a:p>
            <a:pPr marL="0" indent="0">
              <a:buNone/>
            </a:pPr>
            <a:r>
              <a:rPr lang="en-GB" sz="1800" dirty="0">
                <a:solidFill>
                  <a:schemeClr val="accent2"/>
                </a:solidFill>
                <a:latin typeface="+mn-lt"/>
                <a:ea typeface="+mn-ea"/>
                <a:cs typeface="+mn-cs"/>
              </a:rPr>
              <a:t>There is a risk of competing requirements which are all mandatory to deliver. There needs to be a way to highlight the priority </a:t>
            </a:r>
            <a:r>
              <a:rPr lang="en-GB" sz="1800">
                <a:solidFill>
                  <a:schemeClr val="accent2"/>
                </a:solidFill>
                <a:latin typeface="+mn-lt"/>
                <a:ea typeface="+mn-ea"/>
                <a:cs typeface="+mn-cs"/>
              </a:rPr>
              <a:t>of one requirement over another</a:t>
            </a:r>
            <a:r>
              <a:rPr lang="en-GB" sz="1800">
                <a:solidFill>
                  <a:schemeClr val="accent2"/>
                </a:solidFill>
                <a:latin typeface="+mn-lt"/>
              </a:rPr>
              <a:t>,</a:t>
            </a:r>
            <a:r>
              <a:rPr lang="en-GB" sz="1800">
                <a:solidFill>
                  <a:schemeClr val="accent2"/>
                </a:solidFill>
                <a:latin typeface="+mn-lt"/>
                <a:ea typeface="+mn-ea"/>
                <a:cs typeface="+mn-cs"/>
              </a:rPr>
              <a:t> so a </a:t>
            </a:r>
            <a:r>
              <a:rPr lang="en-GB" sz="1800" dirty="0">
                <a:solidFill>
                  <a:schemeClr val="accent2"/>
                </a:solidFill>
                <a:latin typeface="+mn-lt"/>
                <a:ea typeface="+mn-ea"/>
                <a:cs typeface="+mn-cs"/>
              </a:rPr>
              <a:t>scorecard may be the best approach.</a:t>
            </a:r>
            <a:endParaRPr lang="en-GB" sz="1800" dirty="0">
              <a:solidFill>
                <a:schemeClr val="accent2"/>
              </a:solidFill>
              <a:latin typeface="+mn-lt"/>
            </a:endParaRPr>
          </a:p>
        </p:txBody>
      </p:sp>
      <p:pic>
        <p:nvPicPr>
          <p:cNvPr id="5" name="Picture 4" descr="A group of people sitting in chairs and looking at a computer screen&#10;&#10;Description automatically generated">
            <a:extLst>
              <a:ext uri="{FF2B5EF4-FFF2-40B4-BE49-F238E27FC236}">
                <a16:creationId xmlns:a16="http://schemas.microsoft.com/office/drawing/2014/main" id="{1B83E5C3-DA95-6739-C388-153B8ADAF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210" y="1215343"/>
            <a:ext cx="5611406" cy="4676172"/>
          </a:xfrm>
          <a:prstGeom prst="rect">
            <a:avLst/>
          </a:prstGeom>
        </p:spPr>
      </p:pic>
      <p:grpSp>
        <p:nvGrpSpPr>
          <p:cNvPr id="7" name="Group 6">
            <a:extLst>
              <a:ext uri="{FF2B5EF4-FFF2-40B4-BE49-F238E27FC236}">
                <a16:creationId xmlns:a16="http://schemas.microsoft.com/office/drawing/2014/main" id="{CF2A3842-02CD-E19C-F95E-99FAD2CC2AFD}"/>
              </a:ext>
            </a:extLst>
          </p:cNvPr>
          <p:cNvGrpSpPr/>
          <p:nvPr/>
        </p:nvGrpSpPr>
        <p:grpSpPr>
          <a:xfrm>
            <a:off x="1067128" y="5355289"/>
            <a:ext cx="780418" cy="780418"/>
            <a:chOff x="4205" y="868095"/>
            <a:chExt cx="780418" cy="780418"/>
          </a:xfrm>
        </p:grpSpPr>
        <p:sp>
          <p:nvSpPr>
            <p:cNvPr id="8" name="Oval 7">
              <a:extLst>
                <a:ext uri="{FF2B5EF4-FFF2-40B4-BE49-F238E27FC236}">
                  <a16:creationId xmlns:a16="http://schemas.microsoft.com/office/drawing/2014/main" id="{E9A06274-BF04-4DAF-FC1F-4CD0A0EFEA12}"/>
                </a:ext>
              </a:extLst>
            </p:cNvPr>
            <p:cNvSpPr/>
            <p:nvPr/>
          </p:nvSpPr>
          <p:spPr>
            <a:xfrm>
              <a:off x="4205" y="868095"/>
              <a:ext cx="780418" cy="780418"/>
            </a:xfrm>
            <a:prstGeom prst="ellipse">
              <a:avLst/>
            </a:prstGeom>
            <a:solidFill>
              <a:schemeClr val="accent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latin typeface="+mj-lt"/>
              </a:endParaRPr>
            </a:p>
          </p:txBody>
        </p:sp>
        <p:sp>
          <p:nvSpPr>
            <p:cNvPr id="9" name="Oval 4">
              <a:extLst>
                <a:ext uri="{FF2B5EF4-FFF2-40B4-BE49-F238E27FC236}">
                  <a16:creationId xmlns:a16="http://schemas.microsoft.com/office/drawing/2014/main" id="{11B66073-D39E-1262-9E14-5C007F9F6807}"/>
                </a:ext>
              </a:extLst>
            </p:cNvPr>
            <p:cNvSpPr txBox="1"/>
            <p:nvPr/>
          </p:nvSpPr>
          <p:spPr>
            <a:xfrm>
              <a:off x="118495" y="982385"/>
              <a:ext cx="551838" cy="5518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1000" b="1" kern="1200">
                  <a:latin typeface="+mj-lt"/>
                </a:rPr>
                <a:t>Ranking</a:t>
              </a:r>
            </a:p>
          </p:txBody>
        </p:sp>
      </p:grpSp>
      <p:grpSp>
        <p:nvGrpSpPr>
          <p:cNvPr id="10" name="Group 9">
            <a:extLst>
              <a:ext uri="{FF2B5EF4-FFF2-40B4-BE49-F238E27FC236}">
                <a16:creationId xmlns:a16="http://schemas.microsoft.com/office/drawing/2014/main" id="{C48C3576-4F29-99A6-47AF-EB6B16F1CA5C}"/>
              </a:ext>
            </a:extLst>
          </p:cNvPr>
          <p:cNvGrpSpPr/>
          <p:nvPr/>
        </p:nvGrpSpPr>
        <p:grpSpPr>
          <a:xfrm>
            <a:off x="229565" y="5355289"/>
            <a:ext cx="780418" cy="780418"/>
            <a:chOff x="4205" y="868095"/>
            <a:chExt cx="780418" cy="780418"/>
          </a:xfrm>
          <a:solidFill>
            <a:srgbClr val="702082"/>
          </a:solidFill>
        </p:grpSpPr>
        <p:sp>
          <p:nvSpPr>
            <p:cNvPr id="11" name="Oval 10">
              <a:extLst>
                <a:ext uri="{FF2B5EF4-FFF2-40B4-BE49-F238E27FC236}">
                  <a16:creationId xmlns:a16="http://schemas.microsoft.com/office/drawing/2014/main" id="{1B2C294F-4A64-99F9-15D6-2354643D9B5C}"/>
                </a:ext>
              </a:extLst>
            </p:cNvPr>
            <p:cNvSpPr/>
            <p:nvPr/>
          </p:nvSpPr>
          <p:spPr>
            <a:xfrm>
              <a:off x="4205" y="868095"/>
              <a:ext cx="780418" cy="780418"/>
            </a:xfrm>
            <a:prstGeom prst="ellipse">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12" name="Oval 4">
              <a:extLst>
                <a:ext uri="{FF2B5EF4-FFF2-40B4-BE49-F238E27FC236}">
                  <a16:creationId xmlns:a16="http://schemas.microsoft.com/office/drawing/2014/main" id="{FD98A4B3-66E0-5640-C6FC-17863B45FFF9}"/>
                </a:ext>
              </a:extLst>
            </p:cNvPr>
            <p:cNvSpPr txBox="1"/>
            <p:nvPr/>
          </p:nvSpPr>
          <p:spPr>
            <a:xfrm>
              <a:off x="89922" y="982385"/>
              <a:ext cx="608983" cy="55183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1000" b="1" kern="1200" dirty="0">
                  <a:latin typeface="+mj-lt"/>
                </a:rPr>
                <a:t>Negotiation</a:t>
              </a:r>
            </a:p>
          </p:txBody>
        </p:sp>
      </p:grpSp>
    </p:spTree>
    <p:extLst>
      <p:ext uri="{BB962C8B-B14F-4D97-AF65-F5344CB8AC3E}">
        <p14:creationId xmlns:p14="http://schemas.microsoft.com/office/powerpoint/2010/main" val="1383814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5FB01-E17A-1887-3DF8-6CB6C35834EB}"/>
              </a:ext>
            </a:extLst>
          </p:cNvPr>
          <p:cNvSpPr>
            <a:spLocks noGrp="1"/>
          </p:cNvSpPr>
          <p:nvPr>
            <p:ph type="title"/>
          </p:nvPr>
        </p:nvSpPr>
        <p:spPr>
          <a:xfrm>
            <a:off x="1047683" y="964833"/>
            <a:ext cx="10096634" cy="586314"/>
          </a:xfrm>
        </p:spPr>
        <p:txBody>
          <a:bodyPr/>
          <a:lstStyle/>
          <a:p>
            <a:r>
              <a:rPr lang="en-GB" b="1"/>
              <a:t>Scorecard Template</a:t>
            </a:r>
          </a:p>
        </p:txBody>
      </p:sp>
      <p:graphicFrame>
        <p:nvGraphicFramePr>
          <p:cNvPr id="5" name="Object 4" hidden="1">
            <a:hlinkClick r:id="" action="ppaction://ole?verb=0"/>
            <a:extLst>
              <a:ext uri="{FF2B5EF4-FFF2-40B4-BE49-F238E27FC236}">
                <a16:creationId xmlns:a16="http://schemas.microsoft.com/office/drawing/2014/main" id="{FD351861-68F6-24E8-6A58-556F336A7FF5}"/>
              </a:ext>
            </a:extLst>
          </p:cNvPr>
          <p:cNvGraphicFramePr>
            <a:graphicFrameLocks noChangeAspect="1"/>
          </p:cNvGraphicFramePr>
          <p:nvPr/>
        </p:nvGraphicFramePr>
        <p:xfrm>
          <a:off x="5077326" y="2530189"/>
          <a:ext cx="2037347" cy="1797622"/>
        </p:xfrm>
        <a:graphic>
          <a:graphicData uri="http://schemas.openxmlformats.org/presentationml/2006/ole">
            <mc:AlternateContent xmlns:mc="http://schemas.openxmlformats.org/markup-compatibility/2006">
              <mc:Choice xmlns:v="urn:schemas-microsoft-com:vml" Requires="v">
                <p:oleObj name="Presentation" showAsIcon="1" r:id="rId2" imgW="914400" imgH="806400" progId="PowerPoint.Show.12">
                  <p:embed/>
                </p:oleObj>
              </mc:Choice>
              <mc:Fallback>
                <p:oleObj name="Presentation" showAsIcon="1" r:id="rId2" imgW="914400" imgH="806400" progId="PowerPoint.Show.12">
                  <p:embed/>
                  <p:pic>
                    <p:nvPicPr>
                      <p:cNvPr id="5" name="Object 4" hidden="1">
                        <a:hlinkClick r:id="" action="ppaction://ole?verb=0"/>
                        <a:extLst>
                          <a:ext uri="{FF2B5EF4-FFF2-40B4-BE49-F238E27FC236}">
                            <a16:creationId xmlns:a16="http://schemas.microsoft.com/office/drawing/2014/main" id="{FD351861-68F6-24E8-6A58-556F336A7FF5}"/>
                          </a:ext>
                        </a:extLst>
                      </p:cNvPr>
                      <p:cNvPicPr/>
                      <p:nvPr/>
                    </p:nvPicPr>
                    <p:blipFill>
                      <a:blip r:embed="rId3"/>
                      <a:stretch>
                        <a:fillRect/>
                      </a:stretch>
                    </p:blipFill>
                    <p:spPr>
                      <a:xfrm>
                        <a:off x="5077326" y="2530189"/>
                        <a:ext cx="2037347" cy="1797622"/>
                      </a:xfrm>
                      <a:prstGeom prst="rect">
                        <a:avLst/>
                      </a:prstGeom>
                    </p:spPr>
                  </p:pic>
                </p:oleObj>
              </mc:Fallback>
            </mc:AlternateContent>
          </a:graphicData>
        </a:graphic>
      </p:graphicFrame>
    </p:spTree>
    <p:extLst>
      <p:ext uri="{BB962C8B-B14F-4D97-AF65-F5344CB8AC3E}">
        <p14:creationId xmlns:p14="http://schemas.microsoft.com/office/powerpoint/2010/main" val="296857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2969-7C9E-C3EA-BCA8-1A8C78FDA56B}"/>
              </a:ext>
            </a:extLst>
          </p:cNvPr>
          <p:cNvSpPr>
            <a:spLocks noGrp="1"/>
          </p:cNvSpPr>
          <p:nvPr>
            <p:ph type="ctrTitle"/>
          </p:nvPr>
        </p:nvSpPr>
        <p:spPr>
          <a:xfrm>
            <a:off x="1286070" y="655785"/>
            <a:ext cx="9619861" cy="803562"/>
          </a:xfrm>
        </p:spPr>
        <p:txBody>
          <a:bodyPr/>
          <a:lstStyle/>
          <a:p>
            <a:r>
              <a:rPr lang="en-GB" b="1"/>
              <a:t>How to Use the Template</a:t>
            </a:r>
          </a:p>
        </p:txBody>
      </p:sp>
      <p:sp>
        <p:nvSpPr>
          <p:cNvPr id="3" name="Content Placeholder 2">
            <a:extLst>
              <a:ext uri="{FF2B5EF4-FFF2-40B4-BE49-F238E27FC236}">
                <a16:creationId xmlns:a16="http://schemas.microsoft.com/office/drawing/2014/main" id="{A8769544-591B-D5DC-862E-791F291A1575}"/>
              </a:ext>
            </a:extLst>
          </p:cNvPr>
          <p:cNvSpPr>
            <a:spLocks noGrp="1"/>
          </p:cNvSpPr>
          <p:nvPr>
            <p:ph sz="quarter" idx="10"/>
          </p:nvPr>
        </p:nvSpPr>
        <p:spPr>
          <a:xfrm>
            <a:off x="2208981" y="1660688"/>
            <a:ext cx="7982983" cy="5197312"/>
          </a:xfrm>
        </p:spPr>
        <p:txBody>
          <a:bodyPr vert="horz" lIns="91440" tIns="45720" rIns="91440" bIns="45720" rtlCol="0" anchor="t">
            <a:normAutofit/>
          </a:bodyPr>
          <a:lstStyle/>
          <a:p>
            <a:pPr marL="0" indent="0">
              <a:buNone/>
            </a:pPr>
            <a:r>
              <a:rPr lang="en-AU" sz="1400" b="1" dirty="0">
                <a:solidFill>
                  <a:schemeClr val="accent3"/>
                </a:solidFill>
                <a:latin typeface="+mn-lt"/>
              </a:rPr>
              <a:t>Identify the Prioritisation Factors </a:t>
            </a:r>
            <a:r>
              <a:rPr lang="en-AU" sz="1400" dirty="0">
                <a:solidFill>
                  <a:schemeClr val="accent2"/>
                </a:solidFill>
                <a:latin typeface="+mn-lt"/>
              </a:rPr>
              <a:t>that apply to the set of requirements </a:t>
            </a:r>
            <a:r>
              <a:rPr lang="hr-HR" sz="1400" err="1">
                <a:solidFill>
                  <a:schemeClr val="accent2"/>
                </a:solidFill>
                <a:latin typeface="+mn-lt"/>
              </a:rPr>
              <a:t>and</a:t>
            </a:r>
            <a:r>
              <a:rPr lang="hr-HR" sz="1400" dirty="0">
                <a:solidFill>
                  <a:schemeClr val="accent2"/>
                </a:solidFill>
                <a:latin typeface="+mn-lt"/>
              </a:rPr>
              <a:t> </a:t>
            </a:r>
            <a:r>
              <a:rPr lang="hr-HR" sz="1400" err="1">
                <a:solidFill>
                  <a:schemeClr val="accent2"/>
                </a:solidFill>
                <a:latin typeface="+mn-lt"/>
              </a:rPr>
              <a:t>designs</a:t>
            </a:r>
            <a:r>
              <a:rPr lang="hr-HR" sz="1400" dirty="0">
                <a:solidFill>
                  <a:schemeClr val="accent2"/>
                </a:solidFill>
                <a:latin typeface="+mn-lt"/>
              </a:rPr>
              <a:t> </a:t>
            </a:r>
            <a:r>
              <a:rPr lang="en-AU" sz="1400" dirty="0">
                <a:solidFill>
                  <a:schemeClr val="accent2"/>
                </a:solidFill>
                <a:latin typeface="+mn-lt"/>
              </a:rPr>
              <a:t>you will be </a:t>
            </a:r>
            <a:r>
              <a:rPr lang="en-AU" sz="1400">
                <a:solidFill>
                  <a:schemeClr val="accent2"/>
                </a:solidFill>
                <a:latin typeface="+mn-lt"/>
              </a:rPr>
              <a:t>prioritising. As a guide, selecting between 3-5 </a:t>
            </a:r>
            <a:r>
              <a:rPr lang="en-AU" sz="1400" dirty="0">
                <a:solidFill>
                  <a:schemeClr val="accent2"/>
                </a:solidFill>
                <a:latin typeface="+mn-lt"/>
              </a:rPr>
              <a:t>Prioritisation Factors will keep the model simple.</a:t>
            </a:r>
          </a:p>
          <a:p>
            <a:pPr marL="0" indent="0">
              <a:lnSpc>
                <a:spcPts val="500"/>
              </a:lnSpc>
              <a:buClr>
                <a:schemeClr val="bg1"/>
              </a:buClr>
              <a:buSzPct val="120000"/>
              <a:buNone/>
            </a:pPr>
            <a:endParaRPr lang="en-GB" sz="1400">
              <a:latin typeface="+mn-lt"/>
            </a:endParaRPr>
          </a:p>
          <a:p>
            <a:pPr marL="0" indent="0">
              <a:buNone/>
            </a:pPr>
            <a:r>
              <a:rPr lang="en-AU" sz="1400" b="1" dirty="0">
                <a:solidFill>
                  <a:schemeClr val="accent3"/>
                </a:solidFill>
                <a:latin typeface="+mn-lt"/>
              </a:rPr>
              <a:t>Assign a weighting to each Prioritisation Factor </a:t>
            </a:r>
            <a:r>
              <a:rPr lang="en-AU" sz="1400" dirty="0">
                <a:latin typeface="+mn-lt"/>
              </a:rPr>
              <a:t>to indicate the importance of this factor relative to the others. The sum of your weightings should be 100%. For example, if the main objective of the change is to deliver a new product to market your factors and weightings may be Strategy 40%, Revenue 30%,  Cost 10% and Risk 20%. </a:t>
            </a:r>
          </a:p>
          <a:p>
            <a:pPr marL="0" indent="0">
              <a:lnSpc>
                <a:spcPts val="500"/>
              </a:lnSpc>
              <a:buClr>
                <a:schemeClr val="bg1"/>
              </a:buClr>
              <a:buSzPct val="120000"/>
              <a:buNone/>
            </a:pPr>
            <a:endParaRPr lang="en-GB" sz="1400">
              <a:latin typeface="+mn-lt"/>
            </a:endParaRPr>
          </a:p>
          <a:p>
            <a:pPr marL="0" indent="0">
              <a:buNone/>
            </a:pPr>
            <a:r>
              <a:rPr lang="en-AU" sz="1400" b="1" dirty="0">
                <a:solidFill>
                  <a:schemeClr val="accent3"/>
                </a:solidFill>
                <a:latin typeface="+mn-lt"/>
              </a:rPr>
              <a:t>Give each requirement or </a:t>
            </a:r>
            <a:r>
              <a:rPr lang="hr-HR" sz="1400" b="1" dirty="0">
                <a:solidFill>
                  <a:schemeClr val="accent3"/>
                </a:solidFill>
                <a:latin typeface="+mn-lt"/>
              </a:rPr>
              <a:t>design </a:t>
            </a:r>
            <a:r>
              <a:rPr lang="en-AU" sz="1400" b="1" dirty="0">
                <a:solidFill>
                  <a:schemeClr val="accent3"/>
                </a:solidFill>
                <a:latin typeface="+mn-lt"/>
              </a:rPr>
              <a:t>a score out of 10 </a:t>
            </a:r>
            <a:r>
              <a:rPr lang="en-AU" sz="1400" dirty="0">
                <a:latin typeface="+mn-lt"/>
              </a:rPr>
              <a:t>for how well it aligns with each of the Prioritisation Factors, where 0 means the requirement or </a:t>
            </a:r>
            <a:r>
              <a:rPr lang="hr-HR" sz="1400" dirty="0">
                <a:latin typeface="+mn-lt"/>
              </a:rPr>
              <a:t>design</a:t>
            </a:r>
            <a:r>
              <a:rPr lang="en-AU" sz="1400" dirty="0">
                <a:latin typeface="+mn-lt"/>
              </a:rPr>
              <a:t> does not align with the </a:t>
            </a:r>
            <a:r>
              <a:rPr lang="en-AU" sz="1400">
                <a:latin typeface="+mn-lt"/>
              </a:rPr>
              <a:t>Prioritisation Factor and 10 means the requirement or </a:t>
            </a:r>
            <a:r>
              <a:rPr lang="hr-HR" sz="1400">
                <a:latin typeface="+mn-lt"/>
              </a:rPr>
              <a:t>design</a:t>
            </a:r>
            <a:r>
              <a:rPr lang="en-AU" sz="1400" dirty="0">
                <a:latin typeface="+mn-lt"/>
              </a:rPr>
              <a:t> is fully aligned</a:t>
            </a:r>
          </a:p>
          <a:p>
            <a:pPr marL="0" indent="0">
              <a:lnSpc>
                <a:spcPts val="500"/>
              </a:lnSpc>
              <a:buNone/>
            </a:pPr>
            <a:endParaRPr lang="en-AU" sz="1400">
              <a:latin typeface="+mn-lt"/>
            </a:endParaRPr>
          </a:p>
          <a:p>
            <a:pPr marL="0" indent="0">
              <a:buNone/>
            </a:pPr>
            <a:r>
              <a:rPr lang="en-AU" sz="1400" b="1">
                <a:solidFill>
                  <a:schemeClr val="accent3"/>
                </a:solidFill>
                <a:latin typeface="+mn-lt"/>
              </a:rPr>
              <a:t>Calculate the score for each requirement and </a:t>
            </a:r>
            <a:r>
              <a:rPr lang="hr-HR" sz="1400" b="1" dirty="0">
                <a:solidFill>
                  <a:schemeClr val="accent3"/>
                </a:solidFill>
                <a:latin typeface="+mn-lt"/>
              </a:rPr>
              <a:t>design</a:t>
            </a:r>
            <a:r>
              <a:rPr lang="en-AU" sz="1400" b="1" dirty="0">
                <a:solidFill>
                  <a:schemeClr val="accent3"/>
                </a:solidFill>
                <a:latin typeface="+mn-lt"/>
              </a:rPr>
              <a:t> </a:t>
            </a:r>
            <a:r>
              <a:rPr lang="en-AU" sz="1400" dirty="0">
                <a:latin typeface="+mn-lt"/>
              </a:rPr>
              <a:t>by applying the SUMPRODUCT function in Excel to multiply the score for each Prioritisation Factor by its weighting and add the results together.</a:t>
            </a:r>
          </a:p>
          <a:p>
            <a:pPr marL="0" indent="0">
              <a:lnSpc>
                <a:spcPts val="500"/>
              </a:lnSpc>
              <a:buNone/>
            </a:pPr>
            <a:endParaRPr lang="en-AU" sz="1400">
              <a:latin typeface="+mn-lt"/>
            </a:endParaRPr>
          </a:p>
          <a:p>
            <a:pPr marL="0" indent="0">
              <a:buNone/>
            </a:pPr>
            <a:r>
              <a:rPr lang="en-AU" sz="1400" b="1" dirty="0">
                <a:solidFill>
                  <a:schemeClr val="accent3"/>
                </a:solidFill>
                <a:latin typeface="+mn-lt"/>
              </a:rPr>
              <a:t>Rank each requirement and </a:t>
            </a:r>
            <a:r>
              <a:rPr lang="hr-HR" sz="1400" b="1" dirty="0">
                <a:solidFill>
                  <a:schemeClr val="accent3"/>
                </a:solidFill>
                <a:latin typeface="+mn-lt"/>
              </a:rPr>
              <a:t>design</a:t>
            </a:r>
            <a:r>
              <a:rPr lang="en-AU" sz="1400" b="1">
                <a:solidFill>
                  <a:schemeClr val="accent3"/>
                </a:solidFill>
                <a:latin typeface="+mn-lt"/>
              </a:rPr>
              <a:t> against each other based on the calculated score. </a:t>
            </a:r>
            <a:r>
              <a:rPr lang="en-AU" sz="1400" dirty="0">
                <a:latin typeface="+mn-lt"/>
              </a:rPr>
              <a:t>The </a:t>
            </a:r>
            <a:r>
              <a:rPr lang="en-AU" sz="1400">
                <a:latin typeface="+mn-lt"/>
              </a:rPr>
              <a:t>highest score will be Priority 1, the next highest score will be Priority 2, and so on.</a:t>
            </a:r>
            <a:endParaRPr lang="en-US" sz="1400">
              <a:latin typeface="+mn-lt"/>
            </a:endParaRPr>
          </a:p>
          <a:p>
            <a:pPr marL="0" indent="0">
              <a:buNone/>
            </a:pPr>
            <a:endParaRPr lang="en-AU" sz="1400">
              <a:latin typeface="+mn-lt"/>
            </a:endParaRPr>
          </a:p>
          <a:p>
            <a:pPr marL="0" indent="0">
              <a:buNone/>
            </a:pPr>
            <a:endParaRPr lang="en-AU" sz="1400">
              <a:latin typeface="+mn-lt"/>
            </a:endParaRPr>
          </a:p>
          <a:p>
            <a:pPr marL="0" indent="0">
              <a:buNone/>
            </a:pPr>
            <a:endParaRPr lang="en-AU" sz="1400">
              <a:latin typeface="+mn-lt"/>
            </a:endParaRPr>
          </a:p>
        </p:txBody>
      </p:sp>
      <p:grpSp>
        <p:nvGrpSpPr>
          <p:cNvPr id="8" name="Group 7">
            <a:extLst>
              <a:ext uri="{FF2B5EF4-FFF2-40B4-BE49-F238E27FC236}">
                <a16:creationId xmlns:a16="http://schemas.microsoft.com/office/drawing/2014/main" id="{2E6B2B7C-F1C3-967D-FC87-C9F88E227F42}"/>
              </a:ext>
            </a:extLst>
          </p:cNvPr>
          <p:cNvGrpSpPr/>
          <p:nvPr/>
        </p:nvGrpSpPr>
        <p:grpSpPr>
          <a:xfrm>
            <a:off x="1487041" y="1613825"/>
            <a:ext cx="690307" cy="385207"/>
            <a:chOff x="1487041" y="1783953"/>
            <a:chExt cx="744280" cy="415325"/>
          </a:xfrm>
        </p:grpSpPr>
        <p:sp>
          <p:nvSpPr>
            <p:cNvPr id="4" name="Oval 3">
              <a:extLst>
                <a:ext uri="{FF2B5EF4-FFF2-40B4-BE49-F238E27FC236}">
                  <a16:creationId xmlns:a16="http://schemas.microsoft.com/office/drawing/2014/main" id="{856B3CD4-4A21-F51B-D263-B3DE15B69C00}"/>
                </a:ext>
              </a:extLst>
            </p:cNvPr>
            <p:cNvSpPr/>
            <p:nvPr/>
          </p:nvSpPr>
          <p:spPr>
            <a:xfrm>
              <a:off x="1640886" y="1783953"/>
              <a:ext cx="415325" cy="41532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FF7F57-55D0-F74E-DF1B-9B76BEE327EF}"/>
                </a:ext>
              </a:extLst>
            </p:cNvPr>
            <p:cNvSpPr txBox="1"/>
            <p:nvPr/>
          </p:nvSpPr>
          <p:spPr>
            <a:xfrm>
              <a:off x="1487041" y="1817582"/>
              <a:ext cx="744280" cy="369332"/>
            </a:xfrm>
            <a:prstGeom prst="rect">
              <a:avLst/>
            </a:prstGeom>
            <a:noFill/>
          </p:spPr>
          <p:txBody>
            <a:bodyPr wrap="square" rtlCol="0">
              <a:spAutoFit/>
            </a:bodyPr>
            <a:lstStyle/>
            <a:p>
              <a:pPr algn="ctr"/>
              <a:r>
                <a:rPr lang="en-US" sz="1600" b="1">
                  <a:solidFill>
                    <a:schemeClr val="bg1"/>
                  </a:solidFill>
                  <a:latin typeface="+mj-lt"/>
                </a:rPr>
                <a:t>01</a:t>
              </a:r>
            </a:p>
          </p:txBody>
        </p:sp>
      </p:grpSp>
      <p:grpSp>
        <p:nvGrpSpPr>
          <p:cNvPr id="10" name="Group 9">
            <a:extLst>
              <a:ext uri="{FF2B5EF4-FFF2-40B4-BE49-F238E27FC236}">
                <a16:creationId xmlns:a16="http://schemas.microsoft.com/office/drawing/2014/main" id="{575E1909-7790-0A39-823A-A8203C9D927A}"/>
              </a:ext>
            </a:extLst>
          </p:cNvPr>
          <p:cNvGrpSpPr/>
          <p:nvPr/>
        </p:nvGrpSpPr>
        <p:grpSpPr>
          <a:xfrm>
            <a:off x="1476408" y="2486047"/>
            <a:ext cx="690307" cy="385207"/>
            <a:chOff x="1476408" y="1783953"/>
            <a:chExt cx="744280" cy="415325"/>
          </a:xfrm>
        </p:grpSpPr>
        <p:sp>
          <p:nvSpPr>
            <p:cNvPr id="11" name="Oval 10">
              <a:extLst>
                <a:ext uri="{FF2B5EF4-FFF2-40B4-BE49-F238E27FC236}">
                  <a16:creationId xmlns:a16="http://schemas.microsoft.com/office/drawing/2014/main" id="{E9E3E8EE-18E5-0B66-16FF-02203BB6BB42}"/>
                </a:ext>
              </a:extLst>
            </p:cNvPr>
            <p:cNvSpPr/>
            <p:nvPr/>
          </p:nvSpPr>
          <p:spPr>
            <a:xfrm>
              <a:off x="1640886" y="1783953"/>
              <a:ext cx="415325" cy="41532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224AF4-3471-F26D-94C0-036281E3B030}"/>
                </a:ext>
              </a:extLst>
            </p:cNvPr>
            <p:cNvSpPr txBox="1"/>
            <p:nvPr/>
          </p:nvSpPr>
          <p:spPr>
            <a:xfrm>
              <a:off x="1476408" y="1817582"/>
              <a:ext cx="744280" cy="369332"/>
            </a:xfrm>
            <a:prstGeom prst="rect">
              <a:avLst/>
            </a:prstGeom>
            <a:noFill/>
          </p:spPr>
          <p:txBody>
            <a:bodyPr wrap="square" rtlCol="0">
              <a:spAutoFit/>
            </a:bodyPr>
            <a:lstStyle/>
            <a:p>
              <a:pPr algn="ctr"/>
              <a:r>
                <a:rPr lang="en-US" sz="1600" b="1">
                  <a:solidFill>
                    <a:schemeClr val="bg1"/>
                  </a:solidFill>
                  <a:latin typeface="+mj-lt"/>
                </a:rPr>
                <a:t>02</a:t>
              </a:r>
            </a:p>
          </p:txBody>
        </p:sp>
      </p:grpSp>
      <p:grpSp>
        <p:nvGrpSpPr>
          <p:cNvPr id="13" name="Group 12">
            <a:extLst>
              <a:ext uri="{FF2B5EF4-FFF2-40B4-BE49-F238E27FC236}">
                <a16:creationId xmlns:a16="http://schemas.microsoft.com/office/drawing/2014/main" id="{8DC643D6-0267-D5CA-45E1-D3886DDA5E49}"/>
              </a:ext>
            </a:extLst>
          </p:cNvPr>
          <p:cNvGrpSpPr/>
          <p:nvPr/>
        </p:nvGrpSpPr>
        <p:grpSpPr>
          <a:xfrm>
            <a:off x="1476408" y="3539524"/>
            <a:ext cx="690307" cy="385207"/>
            <a:chOff x="1476408" y="1783953"/>
            <a:chExt cx="744280" cy="415325"/>
          </a:xfrm>
        </p:grpSpPr>
        <p:sp>
          <p:nvSpPr>
            <p:cNvPr id="14" name="Oval 13">
              <a:extLst>
                <a:ext uri="{FF2B5EF4-FFF2-40B4-BE49-F238E27FC236}">
                  <a16:creationId xmlns:a16="http://schemas.microsoft.com/office/drawing/2014/main" id="{E4D888C3-EF44-C561-D72A-FCE22A8C036D}"/>
                </a:ext>
              </a:extLst>
            </p:cNvPr>
            <p:cNvSpPr/>
            <p:nvPr/>
          </p:nvSpPr>
          <p:spPr>
            <a:xfrm>
              <a:off x="1640886" y="1783953"/>
              <a:ext cx="415325" cy="41532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7C0363F-8623-D54D-2F7F-CD3CBDAD82B0}"/>
                </a:ext>
              </a:extLst>
            </p:cNvPr>
            <p:cNvSpPr txBox="1"/>
            <p:nvPr/>
          </p:nvSpPr>
          <p:spPr>
            <a:xfrm>
              <a:off x="1476408" y="1817582"/>
              <a:ext cx="744280" cy="369332"/>
            </a:xfrm>
            <a:prstGeom prst="rect">
              <a:avLst/>
            </a:prstGeom>
            <a:noFill/>
          </p:spPr>
          <p:txBody>
            <a:bodyPr wrap="square" rtlCol="0">
              <a:spAutoFit/>
            </a:bodyPr>
            <a:lstStyle/>
            <a:p>
              <a:pPr algn="ctr"/>
              <a:r>
                <a:rPr lang="en-US" sz="1600" b="1">
                  <a:solidFill>
                    <a:schemeClr val="bg1"/>
                  </a:solidFill>
                  <a:latin typeface="+mj-lt"/>
                </a:rPr>
                <a:t>03</a:t>
              </a:r>
            </a:p>
          </p:txBody>
        </p:sp>
      </p:grpSp>
      <p:grpSp>
        <p:nvGrpSpPr>
          <p:cNvPr id="5" name="Group 4">
            <a:extLst>
              <a:ext uri="{FF2B5EF4-FFF2-40B4-BE49-F238E27FC236}">
                <a16:creationId xmlns:a16="http://schemas.microsoft.com/office/drawing/2014/main" id="{BBD4CE12-CA98-3E94-84B4-51804C3349A1}"/>
              </a:ext>
            </a:extLst>
          </p:cNvPr>
          <p:cNvGrpSpPr/>
          <p:nvPr/>
        </p:nvGrpSpPr>
        <p:grpSpPr>
          <a:xfrm>
            <a:off x="1476408" y="4392278"/>
            <a:ext cx="690307" cy="385207"/>
            <a:chOff x="1476408" y="1783953"/>
            <a:chExt cx="744280" cy="415325"/>
          </a:xfrm>
        </p:grpSpPr>
        <p:sp>
          <p:nvSpPr>
            <p:cNvPr id="6" name="Oval 5">
              <a:extLst>
                <a:ext uri="{FF2B5EF4-FFF2-40B4-BE49-F238E27FC236}">
                  <a16:creationId xmlns:a16="http://schemas.microsoft.com/office/drawing/2014/main" id="{328392EA-05DE-18F7-F5BA-690667FCFE31}"/>
                </a:ext>
              </a:extLst>
            </p:cNvPr>
            <p:cNvSpPr/>
            <p:nvPr/>
          </p:nvSpPr>
          <p:spPr>
            <a:xfrm>
              <a:off x="1640886" y="1783953"/>
              <a:ext cx="415325" cy="41532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37CBCA-01ED-DEB5-645A-C0016EB1E6F2}"/>
                </a:ext>
              </a:extLst>
            </p:cNvPr>
            <p:cNvSpPr txBox="1"/>
            <p:nvPr/>
          </p:nvSpPr>
          <p:spPr>
            <a:xfrm>
              <a:off x="1476408" y="1817582"/>
              <a:ext cx="744280" cy="369332"/>
            </a:xfrm>
            <a:prstGeom prst="rect">
              <a:avLst/>
            </a:prstGeom>
            <a:noFill/>
          </p:spPr>
          <p:txBody>
            <a:bodyPr wrap="square" rtlCol="0">
              <a:spAutoFit/>
            </a:bodyPr>
            <a:lstStyle/>
            <a:p>
              <a:pPr algn="ctr"/>
              <a:r>
                <a:rPr lang="en-US" sz="1600" b="1">
                  <a:solidFill>
                    <a:schemeClr val="bg1"/>
                  </a:solidFill>
                  <a:latin typeface="+mj-lt"/>
                </a:rPr>
                <a:t>04</a:t>
              </a:r>
            </a:p>
          </p:txBody>
        </p:sp>
      </p:grpSp>
      <p:grpSp>
        <p:nvGrpSpPr>
          <p:cNvPr id="16" name="Group 15">
            <a:extLst>
              <a:ext uri="{FF2B5EF4-FFF2-40B4-BE49-F238E27FC236}">
                <a16:creationId xmlns:a16="http://schemas.microsoft.com/office/drawing/2014/main" id="{523CAE06-578A-5D55-6F15-6346F86360A2}"/>
              </a:ext>
            </a:extLst>
          </p:cNvPr>
          <p:cNvGrpSpPr/>
          <p:nvPr/>
        </p:nvGrpSpPr>
        <p:grpSpPr>
          <a:xfrm>
            <a:off x="1476408" y="5255305"/>
            <a:ext cx="690307" cy="385207"/>
            <a:chOff x="1476408" y="1783953"/>
            <a:chExt cx="744280" cy="415325"/>
          </a:xfrm>
        </p:grpSpPr>
        <p:sp>
          <p:nvSpPr>
            <p:cNvPr id="17" name="Oval 16">
              <a:extLst>
                <a:ext uri="{FF2B5EF4-FFF2-40B4-BE49-F238E27FC236}">
                  <a16:creationId xmlns:a16="http://schemas.microsoft.com/office/drawing/2014/main" id="{B01150FA-BE85-7BDC-1067-E41545DF8149}"/>
                </a:ext>
              </a:extLst>
            </p:cNvPr>
            <p:cNvSpPr/>
            <p:nvPr/>
          </p:nvSpPr>
          <p:spPr>
            <a:xfrm>
              <a:off x="1640886" y="1783953"/>
              <a:ext cx="415325" cy="41532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4BDFDD6-ED71-E2D5-AB05-0F4294CAA0DB}"/>
                </a:ext>
              </a:extLst>
            </p:cNvPr>
            <p:cNvSpPr txBox="1"/>
            <p:nvPr/>
          </p:nvSpPr>
          <p:spPr>
            <a:xfrm>
              <a:off x="1476408" y="1817582"/>
              <a:ext cx="744280" cy="369332"/>
            </a:xfrm>
            <a:prstGeom prst="rect">
              <a:avLst/>
            </a:prstGeom>
            <a:noFill/>
          </p:spPr>
          <p:txBody>
            <a:bodyPr wrap="square" rtlCol="0">
              <a:spAutoFit/>
            </a:bodyPr>
            <a:lstStyle/>
            <a:p>
              <a:pPr algn="ctr"/>
              <a:r>
                <a:rPr lang="en-US" sz="1600" b="1">
                  <a:solidFill>
                    <a:schemeClr val="bg1"/>
                  </a:solidFill>
                  <a:latin typeface="+mj-lt"/>
                </a:rPr>
                <a:t>05</a:t>
              </a:r>
            </a:p>
          </p:txBody>
        </p:sp>
      </p:grpSp>
    </p:spTree>
    <p:extLst>
      <p:ext uri="{BB962C8B-B14F-4D97-AF65-F5344CB8AC3E}">
        <p14:creationId xmlns:p14="http://schemas.microsoft.com/office/powerpoint/2010/main" val="1600944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E0A7-60BF-3A4C-A9AA-FE446088FF6C}"/>
              </a:ext>
            </a:extLst>
          </p:cNvPr>
          <p:cNvSpPr>
            <a:spLocks noGrp="1"/>
          </p:cNvSpPr>
          <p:nvPr>
            <p:ph type="ctrTitle"/>
          </p:nvPr>
        </p:nvSpPr>
        <p:spPr/>
        <p:txBody>
          <a:bodyPr/>
          <a:lstStyle/>
          <a:p>
            <a:r>
              <a:rPr lang="en-GB" b="1"/>
              <a:t>Click to Access the Editable Scorecard Template</a:t>
            </a:r>
          </a:p>
        </p:txBody>
      </p:sp>
      <p:graphicFrame>
        <p:nvGraphicFramePr>
          <p:cNvPr id="6" name="Content Placeholder 5" hidden="1">
            <a:extLst>
              <a:ext uri="{FF2B5EF4-FFF2-40B4-BE49-F238E27FC236}">
                <a16:creationId xmlns:a16="http://schemas.microsoft.com/office/drawing/2014/main" id="{A58B6E52-FF8B-0CBB-3CEB-8C7FA198D8AC}"/>
              </a:ext>
            </a:extLst>
          </p:cNvPr>
          <p:cNvGraphicFramePr>
            <a:graphicFrameLocks noGrp="1" noChangeAspect="1"/>
          </p:cNvGraphicFramePr>
          <p:nvPr>
            <p:ph sz="quarter" idx="10"/>
            <p:extLst>
              <p:ext uri="{D42A27DB-BD31-4B8C-83A1-F6EECF244321}">
                <p14:modId xmlns:p14="http://schemas.microsoft.com/office/powerpoint/2010/main" val="3645880806"/>
              </p:ext>
            </p:extLst>
          </p:nvPr>
        </p:nvGraphicFramePr>
        <p:xfrm>
          <a:off x="5638800" y="3025775"/>
          <a:ext cx="914400" cy="806450"/>
        </p:xfrm>
        <a:graphic>
          <a:graphicData uri="http://schemas.openxmlformats.org/presentationml/2006/ole">
            <mc:AlternateContent xmlns:mc="http://schemas.openxmlformats.org/markup-compatibility/2006">
              <mc:Choice xmlns:v="urn:schemas-microsoft-com:vml" Requires="v">
                <p:oleObj name="Worksheet" showAsIcon="1" r:id="rId2" imgW="914400" imgH="806400" progId="Excel.Sheet.12">
                  <p:embed/>
                </p:oleObj>
              </mc:Choice>
              <mc:Fallback>
                <p:oleObj name="Worksheet" showAsIcon="1" r:id="rId2" imgW="914400" imgH="806400" progId="Excel.Sheet.12">
                  <p:embed/>
                  <p:pic>
                    <p:nvPicPr>
                      <p:cNvPr id="6" name="Content Placeholder 5" hidden="1">
                        <a:extLst>
                          <a:ext uri="{FF2B5EF4-FFF2-40B4-BE49-F238E27FC236}">
                            <a16:creationId xmlns:a16="http://schemas.microsoft.com/office/drawing/2014/main" id="{A58B6E52-FF8B-0CBB-3CEB-8C7FA198D8AC}"/>
                          </a:ext>
                        </a:extLst>
                      </p:cNvPr>
                      <p:cNvPicPr/>
                      <p:nvPr/>
                    </p:nvPicPr>
                    <p:blipFill>
                      <a:blip r:embed="rId3"/>
                      <a:stretch>
                        <a:fillRect/>
                      </a:stretch>
                    </p:blipFill>
                    <p:spPr>
                      <a:xfrm>
                        <a:off x="5638800" y="3025775"/>
                        <a:ext cx="914400" cy="806450"/>
                      </a:xfrm>
                      <a:prstGeom prst="rect">
                        <a:avLst/>
                      </a:prstGeom>
                      <a:solidFill>
                        <a:schemeClr val="bg1"/>
                      </a:solidFill>
                    </p:spPr>
                  </p:pic>
                </p:oleObj>
              </mc:Fallback>
            </mc:AlternateContent>
          </a:graphicData>
        </a:graphic>
      </p:graphicFrame>
      <p:pic>
        <p:nvPicPr>
          <p:cNvPr id="4" name="Picture 3" descr="A screenshot of a computer screen&#10;&#10;Description automatically generated">
            <a:hlinkClick r:id="rId4"/>
            <a:extLst>
              <a:ext uri="{FF2B5EF4-FFF2-40B4-BE49-F238E27FC236}">
                <a16:creationId xmlns:a16="http://schemas.microsoft.com/office/drawing/2014/main" id="{85A4B30B-C405-CDE9-535D-4902F33E4BB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286481" y="1842460"/>
            <a:ext cx="5619037" cy="3563497"/>
          </a:xfrm>
          <a:prstGeom prst="rect">
            <a:avLst/>
          </a:prstGeom>
          <a:ln>
            <a:solidFill>
              <a:schemeClr val="accent2"/>
            </a:solidFill>
          </a:ln>
        </p:spPr>
      </p:pic>
    </p:spTree>
    <p:extLst>
      <p:ext uri="{BB962C8B-B14F-4D97-AF65-F5344CB8AC3E}">
        <p14:creationId xmlns:p14="http://schemas.microsoft.com/office/powerpoint/2010/main" val="3360399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8D45-C103-2970-545E-E3DE7A231FED}"/>
              </a:ext>
            </a:extLst>
          </p:cNvPr>
          <p:cNvSpPr>
            <a:spLocks noGrp="1"/>
          </p:cNvSpPr>
          <p:nvPr>
            <p:ph type="ctrTitle"/>
          </p:nvPr>
        </p:nvSpPr>
        <p:spPr/>
        <p:txBody>
          <a:bodyPr/>
          <a:lstStyle/>
          <a:p>
            <a:r>
              <a:rPr lang="en-GB" b="1"/>
              <a:t>List of Possible Prioritisation Criteria</a:t>
            </a:r>
          </a:p>
        </p:txBody>
      </p:sp>
      <p:graphicFrame>
        <p:nvGraphicFramePr>
          <p:cNvPr id="4" name="Content Placeholder 3">
            <a:extLst>
              <a:ext uri="{FF2B5EF4-FFF2-40B4-BE49-F238E27FC236}">
                <a16:creationId xmlns:a16="http://schemas.microsoft.com/office/drawing/2014/main" id="{CC695F81-BFE7-87E8-3910-54BFA4A361C6}"/>
              </a:ext>
            </a:extLst>
          </p:cNvPr>
          <p:cNvGraphicFramePr>
            <a:graphicFrameLocks noGrp="1"/>
          </p:cNvGraphicFramePr>
          <p:nvPr>
            <p:ph sz="quarter" idx="10"/>
            <p:extLst>
              <p:ext uri="{D42A27DB-BD31-4B8C-83A1-F6EECF244321}">
                <p14:modId xmlns:p14="http://schemas.microsoft.com/office/powerpoint/2010/main" val="1385840958"/>
              </p:ext>
            </p:extLst>
          </p:nvPr>
        </p:nvGraphicFramePr>
        <p:xfrm>
          <a:off x="1268413" y="1598613"/>
          <a:ext cx="9620250" cy="4079240"/>
        </p:xfrm>
        <a:graphic>
          <a:graphicData uri="http://schemas.openxmlformats.org/drawingml/2006/table">
            <a:tbl>
              <a:tblPr firstRow="1" bandRow="1">
                <a:tableStyleId>{5C22544A-7EE6-4342-B048-85BDC9FD1C3A}</a:tableStyleId>
              </a:tblPr>
              <a:tblGrid>
                <a:gridCol w="4810125">
                  <a:extLst>
                    <a:ext uri="{9D8B030D-6E8A-4147-A177-3AD203B41FA5}">
                      <a16:colId xmlns:a16="http://schemas.microsoft.com/office/drawing/2014/main" val="2176014689"/>
                    </a:ext>
                  </a:extLst>
                </a:gridCol>
                <a:gridCol w="4810125">
                  <a:extLst>
                    <a:ext uri="{9D8B030D-6E8A-4147-A177-3AD203B41FA5}">
                      <a16:colId xmlns:a16="http://schemas.microsoft.com/office/drawing/2014/main" val="4118841049"/>
                    </a:ext>
                  </a:extLst>
                </a:gridCol>
              </a:tblGrid>
              <a:tr h="370840">
                <a:tc>
                  <a:txBody>
                    <a:bodyPr/>
                    <a:lstStyle/>
                    <a:p>
                      <a:pPr algn="l" fontAlgn="b"/>
                      <a:r>
                        <a:rPr lang="en-GB" sz="1800" b="1" i="0" u="none" strike="noStrike">
                          <a:solidFill>
                            <a:schemeClr val="bg1"/>
                          </a:solidFill>
                          <a:effectLst/>
                          <a:latin typeface="+mn-lt"/>
                        </a:rPr>
                        <a:t>Cost Prioritisation Factors</a:t>
                      </a:r>
                    </a:p>
                  </a:txBody>
                  <a:tcPr anchor="b">
                    <a:solidFill>
                      <a:schemeClr val="accent3"/>
                    </a:solidFill>
                  </a:tcPr>
                </a:tc>
                <a:tc>
                  <a:txBody>
                    <a:bodyPr/>
                    <a:lstStyle/>
                    <a:p>
                      <a:pPr algn="l" fontAlgn="b"/>
                      <a:r>
                        <a:rPr lang="en-GB" sz="1800" b="1" i="0" u="none" strike="noStrike">
                          <a:solidFill>
                            <a:schemeClr val="bg1"/>
                          </a:solidFill>
                          <a:effectLst/>
                          <a:latin typeface="+mn-lt"/>
                        </a:rPr>
                        <a:t>Benefit Prioritisation Factors</a:t>
                      </a:r>
                    </a:p>
                  </a:txBody>
                  <a:tcPr anchor="b">
                    <a:solidFill>
                      <a:schemeClr val="accent1"/>
                    </a:solidFill>
                  </a:tcPr>
                </a:tc>
                <a:extLst>
                  <a:ext uri="{0D108BD9-81ED-4DB2-BD59-A6C34878D82A}">
                    <a16:rowId xmlns:a16="http://schemas.microsoft.com/office/drawing/2014/main" val="4085618889"/>
                  </a:ext>
                </a:extLst>
              </a:tr>
              <a:tr h="370840">
                <a:tc>
                  <a:txBody>
                    <a:bodyPr/>
                    <a:lstStyle/>
                    <a:p>
                      <a:pPr algn="l" fontAlgn="b"/>
                      <a:r>
                        <a:rPr lang="en-GB" sz="1600" b="0" i="0" u="none" strike="noStrike">
                          <a:solidFill>
                            <a:schemeClr val="tx1"/>
                          </a:solidFill>
                          <a:effectLst/>
                          <a:latin typeface="+mn-lt"/>
                        </a:rPr>
                        <a:t>Operational cost</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Competitive advantage</a:t>
                      </a:r>
                    </a:p>
                  </a:txBody>
                  <a:tcPr anchor="b">
                    <a:solidFill>
                      <a:schemeClr val="accent1">
                        <a:alpha val="24980"/>
                      </a:schemeClr>
                    </a:solidFill>
                  </a:tcPr>
                </a:tc>
                <a:extLst>
                  <a:ext uri="{0D108BD9-81ED-4DB2-BD59-A6C34878D82A}">
                    <a16:rowId xmlns:a16="http://schemas.microsoft.com/office/drawing/2014/main" val="3847362721"/>
                  </a:ext>
                </a:extLst>
              </a:tr>
              <a:tr h="370840">
                <a:tc>
                  <a:txBody>
                    <a:bodyPr/>
                    <a:lstStyle/>
                    <a:p>
                      <a:pPr algn="l" fontAlgn="b"/>
                      <a:r>
                        <a:rPr lang="en-GB" sz="1600" b="0" i="0" u="none" strike="noStrike">
                          <a:solidFill>
                            <a:schemeClr val="tx1"/>
                          </a:solidFill>
                          <a:effectLst/>
                          <a:latin typeface="+mn-lt"/>
                        </a:rPr>
                        <a:t>Implementation effort</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Innovation</a:t>
                      </a:r>
                    </a:p>
                  </a:txBody>
                  <a:tcPr anchor="b">
                    <a:solidFill>
                      <a:schemeClr val="accent1">
                        <a:alpha val="24980"/>
                      </a:schemeClr>
                    </a:solidFill>
                  </a:tcPr>
                </a:tc>
                <a:extLst>
                  <a:ext uri="{0D108BD9-81ED-4DB2-BD59-A6C34878D82A}">
                    <a16:rowId xmlns:a16="http://schemas.microsoft.com/office/drawing/2014/main" val="2990330852"/>
                  </a:ext>
                </a:extLst>
              </a:tr>
              <a:tr h="370840">
                <a:tc>
                  <a:txBody>
                    <a:bodyPr/>
                    <a:lstStyle/>
                    <a:p>
                      <a:pPr algn="l" fontAlgn="b"/>
                      <a:r>
                        <a:rPr lang="en-GB" sz="1600" b="0" i="0" u="none" strike="noStrike">
                          <a:solidFill>
                            <a:schemeClr val="tx1"/>
                          </a:solidFill>
                          <a:effectLst/>
                          <a:latin typeface="+mn-lt"/>
                        </a:rPr>
                        <a:t>Financial penalty</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Operational ease</a:t>
                      </a:r>
                    </a:p>
                  </a:txBody>
                  <a:tcPr anchor="b">
                    <a:solidFill>
                      <a:schemeClr val="accent1">
                        <a:alpha val="24980"/>
                      </a:schemeClr>
                    </a:solidFill>
                  </a:tcPr>
                </a:tc>
                <a:extLst>
                  <a:ext uri="{0D108BD9-81ED-4DB2-BD59-A6C34878D82A}">
                    <a16:rowId xmlns:a16="http://schemas.microsoft.com/office/drawing/2014/main" val="3795066916"/>
                  </a:ext>
                </a:extLst>
              </a:tr>
              <a:tr h="370840">
                <a:tc>
                  <a:txBody>
                    <a:bodyPr/>
                    <a:lstStyle/>
                    <a:p>
                      <a:pPr algn="l" fontAlgn="b"/>
                      <a:r>
                        <a:rPr lang="en-GB" sz="1600" b="0" i="0" u="none" strike="noStrike">
                          <a:solidFill>
                            <a:schemeClr val="tx1"/>
                          </a:solidFill>
                          <a:effectLst/>
                          <a:latin typeface="+mn-lt"/>
                        </a:rPr>
                        <a:t>Technical complexity</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Customer value</a:t>
                      </a:r>
                    </a:p>
                  </a:txBody>
                  <a:tcPr anchor="b">
                    <a:solidFill>
                      <a:schemeClr val="accent1">
                        <a:alpha val="24980"/>
                      </a:schemeClr>
                    </a:solidFill>
                  </a:tcPr>
                </a:tc>
                <a:extLst>
                  <a:ext uri="{0D108BD9-81ED-4DB2-BD59-A6C34878D82A}">
                    <a16:rowId xmlns:a16="http://schemas.microsoft.com/office/drawing/2014/main" val="4073549730"/>
                  </a:ext>
                </a:extLst>
              </a:tr>
              <a:tr h="370840">
                <a:tc>
                  <a:txBody>
                    <a:bodyPr/>
                    <a:lstStyle/>
                    <a:p>
                      <a:pPr algn="l" fontAlgn="b"/>
                      <a:r>
                        <a:rPr lang="en-GB" sz="1600" b="0" i="0" u="none" strike="noStrike">
                          <a:solidFill>
                            <a:schemeClr val="tx1"/>
                          </a:solidFill>
                          <a:effectLst/>
                          <a:latin typeface="+mn-lt"/>
                        </a:rPr>
                        <a:t>Regulatory requirement</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Strategy alignment</a:t>
                      </a:r>
                    </a:p>
                  </a:txBody>
                  <a:tcPr anchor="b">
                    <a:solidFill>
                      <a:schemeClr val="accent1">
                        <a:alpha val="24980"/>
                      </a:schemeClr>
                    </a:solidFill>
                  </a:tcPr>
                </a:tc>
                <a:extLst>
                  <a:ext uri="{0D108BD9-81ED-4DB2-BD59-A6C34878D82A}">
                    <a16:rowId xmlns:a16="http://schemas.microsoft.com/office/drawing/2014/main" val="2485554861"/>
                  </a:ext>
                </a:extLst>
              </a:tr>
              <a:tr h="370840">
                <a:tc>
                  <a:txBody>
                    <a:bodyPr/>
                    <a:lstStyle/>
                    <a:p>
                      <a:pPr algn="l" fontAlgn="b"/>
                      <a:r>
                        <a:rPr lang="en-GB" sz="1600" b="0" i="0" u="none" strike="noStrike">
                          <a:solidFill>
                            <a:schemeClr val="tx1"/>
                          </a:solidFill>
                          <a:effectLst/>
                          <a:latin typeface="+mn-lt"/>
                        </a:rPr>
                        <a:t>Compliance requirement</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Increase revenue</a:t>
                      </a:r>
                    </a:p>
                  </a:txBody>
                  <a:tcPr anchor="b">
                    <a:solidFill>
                      <a:schemeClr val="accent1">
                        <a:alpha val="24980"/>
                      </a:schemeClr>
                    </a:solidFill>
                  </a:tcPr>
                </a:tc>
                <a:extLst>
                  <a:ext uri="{0D108BD9-81ED-4DB2-BD59-A6C34878D82A}">
                    <a16:rowId xmlns:a16="http://schemas.microsoft.com/office/drawing/2014/main" val="1462746205"/>
                  </a:ext>
                </a:extLst>
              </a:tr>
              <a:tr h="370840">
                <a:tc>
                  <a:txBody>
                    <a:bodyPr/>
                    <a:lstStyle/>
                    <a:p>
                      <a:pPr algn="l" fontAlgn="b"/>
                      <a:r>
                        <a:rPr lang="en-AU" sz="1600" b="0" i="0" u="none" strike="noStrike">
                          <a:solidFill>
                            <a:schemeClr val="tx1"/>
                          </a:solidFill>
                          <a:effectLst/>
                          <a:latin typeface="+mn-lt"/>
                        </a:rPr>
                        <a:t>Risk associated with lack of controls or exposure</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Increase adoption</a:t>
                      </a:r>
                    </a:p>
                  </a:txBody>
                  <a:tcPr anchor="b">
                    <a:solidFill>
                      <a:schemeClr val="accent1">
                        <a:alpha val="24980"/>
                      </a:schemeClr>
                    </a:solidFill>
                  </a:tcPr>
                </a:tc>
                <a:extLst>
                  <a:ext uri="{0D108BD9-81ED-4DB2-BD59-A6C34878D82A}">
                    <a16:rowId xmlns:a16="http://schemas.microsoft.com/office/drawing/2014/main" val="1760391498"/>
                  </a:ext>
                </a:extLst>
              </a:tr>
              <a:tr h="370840">
                <a:tc>
                  <a:txBody>
                    <a:bodyPr/>
                    <a:lstStyle/>
                    <a:p>
                      <a:pPr algn="l" fontAlgn="b"/>
                      <a:r>
                        <a:rPr lang="en-GB" sz="1600" b="0" i="0" u="none" strike="noStrike">
                          <a:solidFill>
                            <a:schemeClr val="tx1"/>
                          </a:solidFill>
                          <a:effectLst/>
                          <a:latin typeface="+mn-lt"/>
                        </a:rPr>
                        <a:t> </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Increase transactions</a:t>
                      </a:r>
                    </a:p>
                  </a:txBody>
                  <a:tcPr anchor="b">
                    <a:solidFill>
                      <a:schemeClr val="accent1">
                        <a:alpha val="24980"/>
                      </a:schemeClr>
                    </a:solidFill>
                  </a:tcPr>
                </a:tc>
                <a:extLst>
                  <a:ext uri="{0D108BD9-81ED-4DB2-BD59-A6C34878D82A}">
                    <a16:rowId xmlns:a16="http://schemas.microsoft.com/office/drawing/2014/main" val="2438752667"/>
                  </a:ext>
                </a:extLst>
              </a:tr>
              <a:tr h="370840">
                <a:tc>
                  <a:txBody>
                    <a:bodyPr/>
                    <a:lstStyle/>
                    <a:p>
                      <a:pPr algn="l" fontAlgn="b"/>
                      <a:r>
                        <a:rPr lang="en-GB" sz="1600" b="0" i="0" u="none" strike="noStrike">
                          <a:solidFill>
                            <a:schemeClr val="tx1"/>
                          </a:solidFill>
                          <a:effectLst/>
                          <a:latin typeface="+mn-lt"/>
                        </a:rPr>
                        <a:t> </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Brand awareness</a:t>
                      </a:r>
                    </a:p>
                  </a:txBody>
                  <a:tcPr anchor="b">
                    <a:solidFill>
                      <a:schemeClr val="accent1">
                        <a:alpha val="24980"/>
                      </a:schemeClr>
                    </a:solidFill>
                  </a:tcPr>
                </a:tc>
                <a:extLst>
                  <a:ext uri="{0D108BD9-81ED-4DB2-BD59-A6C34878D82A}">
                    <a16:rowId xmlns:a16="http://schemas.microsoft.com/office/drawing/2014/main" val="4217295598"/>
                  </a:ext>
                </a:extLst>
              </a:tr>
              <a:tr h="370840">
                <a:tc>
                  <a:txBody>
                    <a:bodyPr/>
                    <a:lstStyle/>
                    <a:p>
                      <a:pPr algn="l" fontAlgn="b"/>
                      <a:r>
                        <a:rPr lang="en-GB" sz="1600" b="0" i="0" u="none" strike="noStrike">
                          <a:solidFill>
                            <a:schemeClr val="tx1"/>
                          </a:solidFill>
                          <a:effectLst/>
                          <a:latin typeface="+mn-lt"/>
                        </a:rPr>
                        <a:t> </a:t>
                      </a:r>
                    </a:p>
                  </a:txBody>
                  <a:tcPr anchor="b">
                    <a:solidFill>
                      <a:schemeClr val="accent3">
                        <a:alpha val="24920"/>
                      </a:schemeClr>
                    </a:solidFill>
                  </a:tcPr>
                </a:tc>
                <a:tc>
                  <a:txBody>
                    <a:bodyPr/>
                    <a:lstStyle/>
                    <a:p>
                      <a:pPr algn="l" fontAlgn="b"/>
                      <a:r>
                        <a:rPr lang="en-GB" sz="1600" b="0" i="0" u="none" strike="noStrike">
                          <a:solidFill>
                            <a:schemeClr val="tx1"/>
                          </a:solidFill>
                          <a:effectLst/>
                          <a:latin typeface="+mn-lt"/>
                        </a:rPr>
                        <a:t>Lead generation</a:t>
                      </a:r>
                    </a:p>
                  </a:txBody>
                  <a:tcPr anchor="b">
                    <a:solidFill>
                      <a:schemeClr val="accent1">
                        <a:alpha val="24980"/>
                      </a:schemeClr>
                    </a:solidFill>
                  </a:tcPr>
                </a:tc>
                <a:extLst>
                  <a:ext uri="{0D108BD9-81ED-4DB2-BD59-A6C34878D82A}">
                    <a16:rowId xmlns:a16="http://schemas.microsoft.com/office/drawing/2014/main" val="2054704360"/>
                  </a:ext>
                </a:extLst>
              </a:tr>
            </a:tbl>
          </a:graphicData>
        </a:graphic>
      </p:graphicFrame>
    </p:spTree>
    <p:extLst>
      <p:ext uri="{BB962C8B-B14F-4D97-AF65-F5344CB8AC3E}">
        <p14:creationId xmlns:p14="http://schemas.microsoft.com/office/powerpoint/2010/main" val="1620632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7238-42D3-07EF-5094-797BDC69C2D7}"/>
              </a:ext>
            </a:extLst>
          </p:cNvPr>
          <p:cNvSpPr>
            <a:spLocks noGrp="1"/>
          </p:cNvSpPr>
          <p:nvPr>
            <p:ph type="ctrTitle"/>
          </p:nvPr>
        </p:nvSpPr>
        <p:spPr/>
        <p:txBody>
          <a:bodyPr/>
          <a:lstStyle/>
          <a:p>
            <a:r>
              <a:rPr lang="en-GB" b="1"/>
              <a:t>Example</a:t>
            </a:r>
          </a:p>
        </p:txBody>
      </p:sp>
      <p:graphicFrame>
        <p:nvGraphicFramePr>
          <p:cNvPr id="9" name="Content Placeholder 3">
            <a:extLst>
              <a:ext uri="{FF2B5EF4-FFF2-40B4-BE49-F238E27FC236}">
                <a16:creationId xmlns:a16="http://schemas.microsoft.com/office/drawing/2014/main" id="{1CFED89E-4841-3793-4F20-D010C9270E1C}"/>
              </a:ext>
            </a:extLst>
          </p:cNvPr>
          <p:cNvGraphicFramePr>
            <a:graphicFrameLocks noGrp="1"/>
          </p:cNvGraphicFramePr>
          <p:nvPr>
            <p:ph sz="quarter" idx="10"/>
            <p:extLst>
              <p:ext uri="{D42A27DB-BD31-4B8C-83A1-F6EECF244321}">
                <p14:modId xmlns:p14="http://schemas.microsoft.com/office/powerpoint/2010/main" val="3189835391"/>
              </p:ext>
            </p:extLst>
          </p:nvPr>
        </p:nvGraphicFramePr>
        <p:xfrm>
          <a:off x="1526018" y="2362220"/>
          <a:ext cx="8108504" cy="3007400"/>
        </p:xfrm>
        <a:graphic>
          <a:graphicData uri="http://schemas.openxmlformats.org/drawingml/2006/table">
            <a:tbl>
              <a:tblPr firstRow="1" bandRow="1">
                <a:tableStyleId>{5C22544A-7EE6-4342-B048-85BDC9FD1C3A}</a:tableStyleId>
              </a:tblPr>
              <a:tblGrid>
                <a:gridCol w="521535">
                  <a:extLst>
                    <a:ext uri="{9D8B030D-6E8A-4147-A177-3AD203B41FA5}">
                      <a16:colId xmlns:a16="http://schemas.microsoft.com/office/drawing/2014/main" val="2509746222"/>
                    </a:ext>
                  </a:extLst>
                </a:gridCol>
                <a:gridCol w="1100167">
                  <a:extLst>
                    <a:ext uri="{9D8B030D-6E8A-4147-A177-3AD203B41FA5}">
                      <a16:colId xmlns:a16="http://schemas.microsoft.com/office/drawing/2014/main" val="2847344170"/>
                    </a:ext>
                  </a:extLst>
                </a:gridCol>
                <a:gridCol w="810850">
                  <a:extLst>
                    <a:ext uri="{9D8B030D-6E8A-4147-A177-3AD203B41FA5}">
                      <a16:colId xmlns:a16="http://schemas.microsoft.com/office/drawing/2014/main" val="3862932897"/>
                    </a:ext>
                  </a:extLst>
                </a:gridCol>
                <a:gridCol w="810850">
                  <a:extLst>
                    <a:ext uri="{9D8B030D-6E8A-4147-A177-3AD203B41FA5}">
                      <a16:colId xmlns:a16="http://schemas.microsoft.com/office/drawing/2014/main" val="2071016025"/>
                    </a:ext>
                  </a:extLst>
                </a:gridCol>
                <a:gridCol w="810850">
                  <a:extLst>
                    <a:ext uri="{9D8B030D-6E8A-4147-A177-3AD203B41FA5}">
                      <a16:colId xmlns:a16="http://schemas.microsoft.com/office/drawing/2014/main" val="903030880"/>
                    </a:ext>
                  </a:extLst>
                </a:gridCol>
                <a:gridCol w="909854">
                  <a:extLst>
                    <a:ext uri="{9D8B030D-6E8A-4147-A177-3AD203B41FA5}">
                      <a16:colId xmlns:a16="http://schemas.microsoft.com/office/drawing/2014/main" val="1376185034"/>
                    </a:ext>
                  </a:extLst>
                </a:gridCol>
                <a:gridCol w="801851">
                  <a:extLst>
                    <a:ext uri="{9D8B030D-6E8A-4147-A177-3AD203B41FA5}">
                      <a16:colId xmlns:a16="http://schemas.microsoft.com/office/drawing/2014/main" val="786805020"/>
                    </a:ext>
                  </a:extLst>
                </a:gridCol>
                <a:gridCol w="965334">
                  <a:extLst>
                    <a:ext uri="{9D8B030D-6E8A-4147-A177-3AD203B41FA5}">
                      <a16:colId xmlns:a16="http://schemas.microsoft.com/office/drawing/2014/main" val="1075767108"/>
                    </a:ext>
                  </a:extLst>
                </a:gridCol>
                <a:gridCol w="679301">
                  <a:extLst>
                    <a:ext uri="{9D8B030D-6E8A-4147-A177-3AD203B41FA5}">
                      <a16:colId xmlns:a16="http://schemas.microsoft.com/office/drawing/2014/main" val="3558935839"/>
                    </a:ext>
                  </a:extLst>
                </a:gridCol>
                <a:gridCol w="697912">
                  <a:extLst>
                    <a:ext uri="{9D8B030D-6E8A-4147-A177-3AD203B41FA5}">
                      <a16:colId xmlns:a16="http://schemas.microsoft.com/office/drawing/2014/main" val="374959751"/>
                    </a:ext>
                  </a:extLst>
                </a:gridCol>
              </a:tblGrid>
              <a:tr h="263003">
                <a:tc>
                  <a:txBody>
                    <a:bodyPr/>
                    <a:lstStyle/>
                    <a:p>
                      <a:endParaRPr lang="en-GB" sz="1300"/>
                    </a:p>
                  </a:txBody>
                  <a:tcPr marL="81551" marR="81551" marT="40776" marB="40776">
                    <a:noFill/>
                  </a:tcPr>
                </a:tc>
                <a:tc>
                  <a:txBody>
                    <a:bodyPr/>
                    <a:lstStyle/>
                    <a:p>
                      <a:endParaRPr lang="en-GB" sz="1300"/>
                    </a:p>
                  </a:txBody>
                  <a:tcPr marL="81551" marR="81551" marT="40776" marB="40776">
                    <a:noFill/>
                  </a:tcPr>
                </a:tc>
                <a:tc>
                  <a:txBody>
                    <a:bodyPr/>
                    <a:lstStyle/>
                    <a:p>
                      <a:endParaRPr lang="en-GB" sz="1300"/>
                    </a:p>
                  </a:txBody>
                  <a:tcPr marL="81551" marR="81551" marT="40776" marB="40776">
                    <a:noFill/>
                  </a:tcPr>
                </a:tc>
                <a:tc gridSpan="5">
                  <a:txBody>
                    <a:bodyPr/>
                    <a:lstStyle/>
                    <a:p>
                      <a:pPr algn="ctr"/>
                      <a:r>
                        <a:rPr lang="en-GB" sz="1300"/>
                        <a:t>Prioritisation Factors</a:t>
                      </a:r>
                    </a:p>
                  </a:txBody>
                  <a:tcPr marL="88885" marR="88885" marT="44443" marB="44443">
                    <a:solidFill>
                      <a:schemeClr val="accent3"/>
                    </a:solidFill>
                  </a:tcPr>
                </a:tc>
                <a:tc hMerge="1">
                  <a:txBody>
                    <a:bodyPr/>
                    <a:lstStyle/>
                    <a:p>
                      <a:endParaRPr lang="en-GB" sz="1400"/>
                    </a:p>
                  </a:txBody>
                  <a:tcPr/>
                </a:tc>
                <a:tc hMerge="1">
                  <a:txBody>
                    <a:bodyPr/>
                    <a:lstStyle/>
                    <a:p>
                      <a:endParaRPr lang="en-GB" sz="1400"/>
                    </a:p>
                  </a:txBody>
                  <a:tcPr/>
                </a:tc>
                <a:tc hMerge="1">
                  <a:txBody>
                    <a:bodyPr/>
                    <a:lstStyle/>
                    <a:p>
                      <a:endParaRPr lang="en-GB" sz="1400"/>
                    </a:p>
                  </a:txBody>
                  <a:tcPr/>
                </a:tc>
                <a:tc hMerge="1">
                  <a:txBody>
                    <a:bodyPr/>
                    <a:lstStyle/>
                    <a:p>
                      <a:endParaRPr lang="en-GB" sz="1400"/>
                    </a:p>
                  </a:txBody>
                  <a:tcPr/>
                </a:tc>
                <a:tc>
                  <a:txBody>
                    <a:bodyPr/>
                    <a:lstStyle/>
                    <a:p>
                      <a:endParaRPr lang="en-GB" sz="1300"/>
                    </a:p>
                  </a:txBody>
                  <a:tcPr marL="81551" marR="81551" marT="40776" marB="40776">
                    <a:noFill/>
                  </a:tcPr>
                </a:tc>
                <a:tc>
                  <a:txBody>
                    <a:bodyPr/>
                    <a:lstStyle/>
                    <a:p>
                      <a:endParaRPr lang="en-GB" sz="1300"/>
                    </a:p>
                  </a:txBody>
                  <a:tcPr marL="81551" marR="81551" marT="40776" marB="40776">
                    <a:noFill/>
                  </a:tcPr>
                </a:tc>
                <a:extLst>
                  <a:ext uri="{0D108BD9-81ED-4DB2-BD59-A6C34878D82A}">
                    <a16:rowId xmlns:a16="http://schemas.microsoft.com/office/drawing/2014/main" val="356698559"/>
                  </a:ext>
                </a:extLst>
              </a:tr>
              <a:tr h="603021">
                <a:tc>
                  <a:txBody>
                    <a:bodyPr/>
                    <a:lstStyle/>
                    <a:p>
                      <a:pPr marL="0" algn="ctr" defTabSz="914400" rtl="0" eaLnBrk="1" latinLnBrk="0" hangingPunct="1"/>
                      <a:r>
                        <a:rPr lang="en-GB" sz="1000" b="1" kern="1200">
                          <a:solidFill>
                            <a:schemeClr val="lt1"/>
                          </a:solidFill>
                          <a:latin typeface="+mn-lt"/>
                          <a:ea typeface="+mn-ea"/>
                          <a:cs typeface="+mn-cs"/>
                        </a:rPr>
                        <a:t>Req. ID</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Req. </a:t>
                      </a:r>
                    </a:p>
                    <a:p>
                      <a:pPr marL="0" algn="ctr" defTabSz="914400" rtl="0" eaLnBrk="1" latinLnBrk="0" hangingPunct="1"/>
                      <a:r>
                        <a:rPr lang="en-GB" sz="1000" b="1" kern="1200">
                          <a:solidFill>
                            <a:schemeClr val="lt1"/>
                          </a:solidFill>
                          <a:latin typeface="+mn-lt"/>
                          <a:ea typeface="+mn-ea"/>
                          <a:cs typeface="+mn-cs"/>
                        </a:rPr>
                        <a:t>Name</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Req. Owner</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Effort to Deliver</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Penalties</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Customer Value</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Strategy</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Operational Ease</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Score</a:t>
                      </a:r>
                    </a:p>
                  </a:txBody>
                  <a:tcPr marL="81551" marR="81551" marT="40776" marB="40776" anchor="ctr">
                    <a:solidFill>
                      <a:schemeClr val="accent3"/>
                    </a:solidFill>
                  </a:tcPr>
                </a:tc>
                <a:tc>
                  <a:txBody>
                    <a:bodyPr/>
                    <a:lstStyle/>
                    <a:p>
                      <a:pPr marL="0" algn="ctr" defTabSz="914400" rtl="0" eaLnBrk="1" latinLnBrk="0" hangingPunct="1"/>
                      <a:r>
                        <a:rPr lang="en-GB" sz="1000" b="1" kern="1200">
                          <a:solidFill>
                            <a:schemeClr val="lt1"/>
                          </a:solidFill>
                          <a:latin typeface="+mn-lt"/>
                          <a:ea typeface="+mn-ea"/>
                          <a:cs typeface="+mn-cs"/>
                        </a:rPr>
                        <a:t>Priority</a:t>
                      </a:r>
                    </a:p>
                  </a:txBody>
                  <a:tcPr marL="81551" marR="81551" marT="40776" marB="40776" anchor="ctr">
                    <a:solidFill>
                      <a:schemeClr val="accent3"/>
                    </a:solidFill>
                  </a:tcPr>
                </a:tc>
                <a:extLst>
                  <a:ext uri="{0D108BD9-81ED-4DB2-BD59-A6C34878D82A}">
                    <a16:rowId xmlns:a16="http://schemas.microsoft.com/office/drawing/2014/main" val="926947834"/>
                  </a:ext>
                </a:extLst>
              </a:tr>
              <a:tr h="565609">
                <a:tc>
                  <a:txBody>
                    <a:bodyPr/>
                    <a:lstStyle/>
                    <a:p>
                      <a:pPr algn="l" fontAlgn="b"/>
                      <a:endParaRPr lang="en-GB" sz="1000" b="0" i="1" u="none" strike="noStrike">
                        <a:solidFill>
                          <a:srgbClr val="000000"/>
                        </a:solidFill>
                        <a:effectLst/>
                        <a:latin typeface="+mn-lt"/>
                      </a:endParaRPr>
                    </a:p>
                  </a:txBody>
                  <a:tcPr marL="5663" marR="5663" marT="5663" marB="0" anchor="b">
                    <a:noFill/>
                  </a:tcPr>
                </a:tc>
                <a:tc>
                  <a:txBody>
                    <a:bodyPr/>
                    <a:lstStyle/>
                    <a:p>
                      <a:pPr algn="l" fontAlgn="b"/>
                      <a:endParaRPr lang="en-AU" sz="1000" b="0" i="1" u="none" strike="noStrike">
                        <a:solidFill>
                          <a:srgbClr val="000000"/>
                        </a:solidFill>
                        <a:effectLst/>
                        <a:latin typeface="+mn-lt"/>
                      </a:endParaRPr>
                    </a:p>
                  </a:txBody>
                  <a:tcPr marL="5663" marR="5663" marT="5663" marB="0" anchor="b">
                    <a:noFill/>
                  </a:tcPr>
                </a:tc>
                <a:tc>
                  <a:txBody>
                    <a:bodyPr/>
                    <a:lstStyle/>
                    <a:p>
                      <a:pPr algn="l" fontAlgn="b"/>
                      <a:endParaRPr lang="en-GB" sz="1000" b="0" i="1" u="none" strike="noStrike">
                        <a:solidFill>
                          <a:srgbClr val="000000"/>
                        </a:solidFill>
                        <a:effectLst/>
                        <a:latin typeface="+mn-lt"/>
                      </a:endParaRPr>
                    </a:p>
                  </a:txBody>
                  <a:tcPr marL="5663" marR="5663" marT="5663" marB="0" anchor="b">
                    <a:noFill/>
                  </a:tcPr>
                </a:tc>
                <a:tc>
                  <a:txBody>
                    <a:bodyPr/>
                    <a:lstStyle/>
                    <a:p>
                      <a:pPr marL="0" algn="ctr" defTabSz="914400" rtl="0" eaLnBrk="1" fontAlgn="b" latinLnBrk="0" hangingPunct="1"/>
                      <a:r>
                        <a:rPr lang="en-GB" sz="1000" b="1" kern="1200">
                          <a:solidFill>
                            <a:schemeClr val="lt1"/>
                          </a:solidFill>
                          <a:latin typeface="+mn-lt"/>
                          <a:ea typeface="+mn-ea"/>
                          <a:cs typeface="+mn-cs"/>
                        </a:rPr>
                        <a:t>15%</a:t>
                      </a:r>
                    </a:p>
                  </a:txBody>
                  <a:tcPr marL="5663" marR="5663" marT="5663" marB="0" anchor="ctr">
                    <a:solidFill>
                      <a:schemeClr val="accent3"/>
                    </a:solidFill>
                  </a:tcPr>
                </a:tc>
                <a:tc>
                  <a:txBody>
                    <a:bodyPr/>
                    <a:lstStyle/>
                    <a:p>
                      <a:pPr marL="0" algn="ctr" defTabSz="914400" rtl="0" eaLnBrk="1" fontAlgn="b" latinLnBrk="0" hangingPunct="1"/>
                      <a:r>
                        <a:rPr lang="en-GB" sz="1000" b="1" kern="1200">
                          <a:solidFill>
                            <a:schemeClr val="lt1"/>
                          </a:solidFill>
                          <a:latin typeface="+mn-lt"/>
                          <a:ea typeface="+mn-ea"/>
                          <a:cs typeface="+mn-cs"/>
                        </a:rPr>
                        <a:t>30%</a:t>
                      </a:r>
                    </a:p>
                  </a:txBody>
                  <a:tcPr marL="5663" marR="5663" marT="5663" marB="0" anchor="ctr">
                    <a:solidFill>
                      <a:schemeClr val="accent3"/>
                    </a:solidFill>
                  </a:tcPr>
                </a:tc>
                <a:tc>
                  <a:txBody>
                    <a:bodyPr/>
                    <a:lstStyle/>
                    <a:p>
                      <a:pPr marL="0" algn="ctr" defTabSz="914400" rtl="0" eaLnBrk="1" fontAlgn="b" latinLnBrk="0" hangingPunct="1"/>
                      <a:r>
                        <a:rPr lang="en-GB" sz="1000" b="1" kern="1200">
                          <a:solidFill>
                            <a:schemeClr val="lt1"/>
                          </a:solidFill>
                          <a:latin typeface="+mn-lt"/>
                          <a:ea typeface="+mn-ea"/>
                          <a:cs typeface="+mn-cs"/>
                        </a:rPr>
                        <a:t>20%</a:t>
                      </a:r>
                    </a:p>
                  </a:txBody>
                  <a:tcPr marL="5663" marR="5663" marT="5663" marB="0" anchor="ctr">
                    <a:solidFill>
                      <a:schemeClr val="accent3"/>
                    </a:solidFill>
                  </a:tcPr>
                </a:tc>
                <a:tc>
                  <a:txBody>
                    <a:bodyPr/>
                    <a:lstStyle/>
                    <a:p>
                      <a:pPr marL="0" algn="ctr" defTabSz="914400" rtl="0" eaLnBrk="1" fontAlgn="b" latinLnBrk="0" hangingPunct="1"/>
                      <a:r>
                        <a:rPr lang="en-GB" sz="1000" b="1" kern="1200">
                          <a:solidFill>
                            <a:schemeClr val="lt1"/>
                          </a:solidFill>
                          <a:latin typeface="+mn-lt"/>
                          <a:ea typeface="+mn-ea"/>
                          <a:cs typeface="+mn-cs"/>
                        </a:rPr>
                        <a:t>10%</a:t>
                      </a:r>
                    </a:p>
                  </a:txBody>
                  <a:tcPr marL="5663" marR="5663" marT="5663" marB="0" anchor="ctr">
                    <a:solidFill>
                      <a:schemeClr val="accent3"/>
                    </a:solidFill>
                  </a:tcPr>
                </a:tc>
                <a:tc>
                  <a:txBody>
                    <a:bodyPr/>
                    <a:lstStyle/>
                    <a:p>
                      <a:pPr marL="0" algn="ctr" defTabSz="914400" rtl="0" eaLnBrk="1" fontAlgn="b" latinLnBrk="0" hangingPunct="1"/>
                      <a:r>
                        <a:rPr lang="en-GB" sz="1000" b="1" kern="1200">
                          <a:solidFill>
                            <a:schemeClr val="lt1"/>
                          </a:solidFill>
                          <a:latin typeface="+mn-lt"/>
                          <a:ea typeface="+mn-ea"/>
                          <a:cs typeface="+mn-cs"/>
                        </a:rPr>
                        <a:t>25%</a:t>
                      </a:r>
                    </a:p>
                  </a:txBody>
                  <a:tcPr marL="5663" marR="5663" marT="5663" marB="0" anchor="ctr">
                    <a:solidFill>
                      <a:schemeClr val="accent3"/>
                    </a:solidFill>
                  </a:tcPr>
                </a:tc>
                <a:tc>
                  <a:txBody>
                    <a:bodyPr/>
                    <a:lstStyle/>
                    <a:p>
                      <a:pPr algn="r" fontAlgn="b"/>
                      <a:endParaRPr lang="en-GB" sz="1000" b="0" i="0" u="none" strike="noStrike">
                        <a:solidFill>
                          <a:srgbClr val="000000"/>
                        </a:solidFill>
                        <a:effectLst/>
                        <a:latin typeface="+mn-lt"/>
                      </a:endParaRPr>
                    </a:p>
                  </a:txBody>
                  <a:tcPr marL="5663" marR="5663" marT="5663" marB="0" anchor="b">
                    <a:noFill/>
                  </a:tcPr>
                </a:tc>
                <a:tc>
                  <a:txBody>
                    <a:bodyPr/>
                    <a:lstStyle/>
                    <a:p>
                      <a:pPr algn="r" fontAlgn="b"/>
                      <a:endParaRPr lang="en-GB" sz="1000" b="0" i="0" u="none" strike="noStrike">
                        <a:solidFill>
                          <a:srgbClr val="000000"/>
                        </a:solidFill>
                        <a:effectLst/>
                        <a:latin typeface="+mn-lt"/>
                      </a:endParaRPr>
                    </a:p>
                  </a:txBody>
                  <a:tcPr marL="5663" marR="5663" marT="5663" marB="0" anchor="b">
                    <a:noFill/>
                  </a:tcPr>
                </a:tc>
                <a:extLst>
                  <a:ext uri="{0D108BD9-81ED-4DB2-BD59-A6C34878D82A}">
                    <a16:rowId xmlns:a16="http://schemas.microsoft.com/office/drawing/2014/main" val="3084991810"/>
                  </a:ext>
                </a:extLst>
              </a:tr>
              <a:tr h="563806">
                <a:tc>
                  <a:txBody>
                    <a:bodyPr/>
                    <a:lstStyle/>
                    <a:p>
                      <a:pPr algn="l" fontAlgn="b"/>
                      <a:r>
                        <a:rPr lang="en-GB" sz="900" b="0" i="1" u="none" strike="noStrike">
                          <a:solidFill>
                            <a:schemeClr val="accent2"/>
                          </a:solidFill>
                          <a:effectLst/>
                          <a:latin typeface="+mn-lt"/>
                        </a:rPr>
                        <a:t>AD-019</a:t>
                      </a:r>
                    </a:p>
                  </a:txBody>
                  <a:tcPr marL="5663" marR="5663" marT="5663" marB="0" anchor="ctr">
                    <a:solidFill>
                      <a:schemeClr val="accent3">
                        <a:alpha val="25000"/>
                      </a:schemeClr>
                    </a:solidFill>
                  </a:tcPr>
                </a:tc>
                <a:tc>
                  <a:txBody>
                    <a:bodyPr/>
                    <a:lstStyle/>
                    <a:p>
                      <a:pPr algn="l" fontAlgn="b"/>
                      <a:r>
                        <a:rPr lang="en-AU" sz="900" b="0" i="1" u="none" strike="noStrike">
                          <a:solidFill>
                            <a:schemeClr val="accent2"/>
                          </a:solidFill>
                          <a:effectLst/>
                          <a:latin typeface="+mn-lt"/>
                        </a:rPr>
                        <a:t>Auto display Customer Name and Account when call received</a:t>
                      </a:r>
                    </a:p>
                  </a:txBody>
                  <a:tcPr marL="5663" marR="5663" marT="5663" marB="0" anchor="ctr">
                    <a:solidFill>
                      <a:schemeClr val="accent3">
                        <a:alpha val="25000"/>
                      </a:schemeClr>
                    </a:solidFill>
                  </a:tcPr>
                </a:tc>
                <a:tc>
                  <a:txBody>
                    <a:bodyPr/>
                    <a:lstStyle/>
                    <a:p>
                      <a:pPr algn="l" fontAlgn="b"/>
                      <a:r>
                        <a:rPr lang="en-GB" sz="900" b="0" i="1" u="none" strike="noStrike">
                          <a:solidFill>
                            <a:schemeClr val="accent2"/>
                          </a:solidFill>
                          <a:effectLst/>
                          <a:latin typeface="+mn-lt"/>
                        </a:rPr>
                        <a:t>Sam Saturn</a:t>
                      </a:r>
                    </a:p>
                  </a:txBody>
                  <a:tcPr marL="5663" marR="5663" marT="5663" marB="0" anchor="ctr">
                    <a:solidFill>
                      <a:schemeClr val="accent3">
                        <a:alpha val="25000"/>
                      </a:schemeClr>
                    </a:solidFill>
                  </a:tcPr>
                </a:tc>
                <a:tc>
                  <a:txBody>
                    <a:bodyPr/>
                    <a:lstStyle/>
                    <a:p>
                      <a:pPr algn="r" fontAlgn="b"/>
                      <a:r>
                        <a:rPr lang="en-GB" sz="900" b="0" i="1" u="none" strike="noStrike">
                          <a:solidFill>
                            <a:schemeClr val="accent2"/>
                          </a:solidFill>
                          <a:effectLst/>
                          <a:latin typeface="+mn-lt"/>
                        </a:rPr>
                        <a:t>6</a:t>
                      </a:r>
                    </a:p>
                  </a:txBody>
                  <a:tcPr marL="81551" marR="81551" marT="40776" marB="40776" anchor="ctr">
                    <a:solidFill>
                      <a:schemeClr val="accent3">
                        <a:alpha val="25000"/>
                      </a:schemeClr>
                    </a:solidFill>
                  </a:tcPr>
                </a:tc>
                <a:tc>
                  <a:txBody>
                    <a:bodyPr/>
                    <a:lstStyle/>
                    <a:p>
                      <a:pPr algn="r" fontAlgn="b"/>
                      <a:r>
                        <a:rPr lang="en-GB" sz="900" b="0" i="1" u="none" strike="noStrike">
                          <a:solidFill>
                            <a:schemeClr val="accent2"/>
                          </a:solidFill>
                          <a:effectLst/>
                          <a:latin typeface="+mn-lt"/>
                        </a:rPr>
                        <a:t>0</a:t>
                      </a:r>
                    </a:p>
                  </a:txBody>
                  <a:tcPr marL="81551" marR="81551" marT="40776" marB="40776" anchor="ctr">
                    <a:solidFill>
                      <a:schemeClr val="accent3">
                        <a:alpha val="25000"/>
                      </a:schemeClr>
                    </a:solidFill>
                  </a:tcPr>
                </a:tc>
                <a:tc>
                  <a:txBody>
                    <a:bodyPr/>
                    <a:lstStyle/>
                    <a:p>
                      <a:pPr algn="r" fontAlgn="b"/>
                      <a:r>
                        <a:rPr lang="en-GB" sz="900" b="0" i="0" u="none" strike="noStrike">
                          <a:solidFill>
                            <a:schemeClr val="accent2"/>
                          </a:solidFill>
                          <a:effectLst/>
                          <a:latin typeface="+mn-lt"/>
                        </a:rPr>
                        <a:t>8</a:t>
                      </a:r>
                    </a:p>
                  </a:txBody>
                  <a:tcPr marL="81551" marR="81551" marT="40776" marB="40776" anchor="ctr">
                    <a:solidFill>
                      <a:schemeClr val="accent3">
                        <a:alpha val="25000"/>
                      </a:schemeClr>
                    </a:solidFill>
                  </a:tcPr>
                </a:tc>
                <a:tc>
                  <a:txBody>
                    <a:bodyPr/>
                    <a:lstStyle/>
                    <a:p>
                      <a:pPr algn="r" fontAlgn="b"/>
                      <a:r>
                        <a:rPr lang="en-GB" sz="900" b="0" i="0" u="none" strike="noStrike">
                          <a:solidFill>
                            <a:schemeClr val="accent2"/>
                          </a:solidFill>
                          <a:effectLst/>
                          <a:latin typeface="+mn-lt"/>
                        </a:rPr>
                        <a:t>7</a:t>
                      </a:r>
                    </a:p>
                  </a:txBody>
                  <a:tcPr marL="81551" marR="81551" marT="40776" marB="40776" anchor="ctr">
                    <a:solidFill>
                      <a:schemeClr val="accent3">
                        <a:alpha val="25000"/>
                      </a:schemeClr>
                    </a:solidFill>
                  </a:tcPr>
                </a:tc>
                <a:tc>
                  <a:txBody>
                    <a:bodyPr/>
                    <a:lstStyle/>
                    <a:p>
                      <a:pPr algn="r" fontAlgn="b"/>
                      <a:r>
                        <a:rPr lang="en-GB" sz="900" b="0" i="0" u="none" strike="noStrike">
                          <a:solidFill>
                            <a:schemeClr val="accent2"/>
                          </a:solidFill>
                          <a:effectLst/>
                          <a:latin typeface="+mn-lt"/>
                        </a:rPr>
                        <a:t>10</a:t>
                      </a:r>
                    </a:p>
                  </a:txBody>
                  <a:tcPr marL="81551" marR="81551" marT="40776" marB="40776" anchor="ctr">
                    <a:solidFill>
                      <a:schemeClr val="accent3">
                        <a:alpha val="25000"/>
                      </a:schemeClr>
                    </a:solidFill>
                  </a:tcPr>
                </a:tc>
                <a:tc>
                  <a:txBody>
                    <a:bodyPr/>
                    <a:lstStyle/>
                    <a:p>
                      <a:pPr algn="r" fontAlgn="b"/>
                      <a:r>
                        <a:rPr lang="en-GB" sz="900" b="0" i="0" u="none" strike="noStrike">
                          <a:solidFill>
                            <a:schemeClr val="accent2"/>
                          </a:solidFill>
                          <a:effectLst/>
                          <a:latin typeface="+mn-lt"/>
                        </a:rPr>
                        <a:t>5.7</a:t>
                      </a:r>
                    </a:p>
                  </a:txBody>
                  <a:tcPr marL="81551" marR="81551" marT="40776" marB="40776" anchor="ctr">
                    <a:solidFill>
                      <a:schemeClr val="accent3">
                        <a:alpha val="25000"/>
                      </a:schemeClr>
                    </a:solidFill>
                  </a:tcPr>
                </a:tc>
                <a:tc>
                  <a:txBody>
                    <a:bodyPr/>
                    <a:lstStyle/>
                    <a:p>
                      <a:pPr algn="r" fontAlgn="b"/>
                      <a:r>
                        <a:rPr lang="en-GB" sz="900" b="0" i="0" u="none" strike="noStrike">
                          <a:solidFill>
                            <a:schemeClr val="accent2"/>
                          </a:solidFill>
                          <a:effectLst/>
                          <a:latin typeface="+mn-lt"/>
                        </a:rPr>
                        <a:t>1</a:t>
                      </a:r>
                    </a:p>
                  </a:txBody>
                  <a:tcPr marL="81551" marR="81551" marT="40776" marB="40776" anchor="ctr">
                    <a:solidFill>
                      <a:schemeClr val="accent3">
                        <a:alpha val="25000"/>
                      </a:schemeClr>
                    </a:solidFill>
                  </a:tcPr>
                </a:tc>
                <a:extLst>
                  <a:ext uri="{0D108BD9-81ED-4DB2-BD59-A6C34878D82A}">
                    <a16:rowId xmlns:a16="http://schemas.microsoft.com/office/drawing/2014/main" val="4018703394"/>
                  </a:ext>
                </a:extLst>
              </a:tr>
              <a:tr h="424152">
                <a:tc>
                  <a:txBody>
                    <a:bodyPr/>
                    <a:lstStyle/>
                    <a:p>
                      <a:pPr algn="l" fontAlgn="b"/>
                      <a:r>
                        <a:rPr lang="en-GB" sz="900" b="0" i="1" u="none" strike="noStrike">
                          <a:solidFill>
                            <a:schemeClr val="accent2"/>
                          </a:solidFill>
                          <a:effectLst/>
                          <a:latin typeface="+mn-lt"/>
                        </a:rPr>
                        <a:t>CO-008</a:t>
                      </a:r>
                    </a:p>
                  </a:txBody>
                  <a:tcPr marL="5663" marR="5663" marT="5663" marB="0" anchor="ctr">
                    <a:solidFill>
                      <a:schemeClr val="accent3">
                        <a:alpha val="15429"/>
                      </a:schemeClr>
                    </a:solidFill>
                  </a:tcPr>
                </a:tc>
                <a:tc>
                  <a:txBody>
                    <a:bodyPr/>
                    <a:lstStyle/>
                    <a:p>
                      <a:pPr algn="l" fontAlgn="b"/>
                      <a:r>
                        <a:rPr lang="en-AU" sz="900" b="0" i="1" u="none" strike="noStrike">
                          <a:solidFill>
                            <a:schemeClr val="accent2"/>
                          </a:solidFill>
                          <a:effectLst/>
                          <a:latin typeface="+mn-lt"/>
                        </a:rPr>
                        <a:t>Capture Marketing Consent for email campaigns</a:t>
                      </a:r>
                    </a:p>
                  </a:txBody>
                  <a:tcPr marL="5663" marR="5663" marT="5663" marB="0" anchor="ctr">
                    <a:solidFill>
                      <a:schemeClr val="accent3">
                        <a:alpha val="15429"/>
                      </a:schemeClr>
                    </a:solidFill>
                  </a:tcPr>
                </a:tc>
                <a:tc>
                  <a:txBody>
                    <a:bodyPr/>
                    <a:lstStyle/>
                    <a:p>
                      <a:pPr algn="l" fontAlgn="b"/>
                      <a:r>
                        <a:rPr lang="en-GB" sz="900" b="0" i="1" u="none" strike="noStrike">
                          <a:solidFill>
                            <a:schemeClr val="accent2"/>
                          </a:solidFill>
                          <a:effectLst/>
                          <a:latin typeface="+mn-lt"/>
                        </a:rPr>
                        <a:t>Anthea Goodman</a:t>
                      </a:r>
                    </a:p>
                  </a:txBody>
                  <a:tcPr marL="5663" marR="5663" marT="5663" marB="0" anchor="ctr">
                    <a:solidFill>
                      <a:schemeClr val="accent3">
                        <a:alpha val="15429"/>
                      </a:schemeClr>
                    </a:solidFill>
                  </a:tcPr>
                </a:tc>
                <a:tc>
                  <a:txBody>
                    <a:bodyPr/>
                    <a:lstStyle/>
                    <a:p>
                      <a:pPr algn="r" fontAlgn="b"/>
                      <a:r>
                        <a:rPr lang="en-GB" sz="900" b="0" i="1" u="none" strike="noStrike">
                          <a:solidFill>
                            <a:schemeClr val="accent2"/>
                          </a:solidFill>
                          <a:effectLst/>
                          <a:latin typeface="+mn-lt"/>
                        </a:rPr>
                        <a:t>2</a:t>
                      </a:r>
                    </a:p>
                  </a:txBody>
                  <a:tcPr marL="81551" marR="81551" marT="40776" marB="40776" anchor="ctr">
                    <a:solidFill>
                      <a:schemeClr val="accent3">
                        <a:alpha val="15429"/>
                      </a:schemeClr>
                    </a:solidFill>
                  </a:tcPr>
                </a:tc>
                <a:tc>
                  <a:txBody>
                    <a:bodyPr/>
                    <a:lstStyle/>
                    <a:p>
                      <a:pPr algn="r" fontAlgn="b"/>
                      <a:r>
                        <a:rPr lang="en-GB" sz="900" b="0" i="1" u="none" strike="noStrike">
                          <a:solidFill>
                            <a:schemeClr val="accent2"/>
                          </a:solidFill>
                          <a:effectLst/>
                          <a:latin typeface="+mn-lt"/>
                        </a:rPr>
                        <a:t>6</a:t>
                      </a:r>
                    </a:p>
                  </a:txBody>
                  <a:tcPr marL="81551" marR="81551" marT="40776" marB="40776" anchor="ctr">
                    <a:solidFill>
                      <a:schemeClr val="accent3">
                        <a:alpha val="15429"/>
                      </a:schemeClr>
                    </a:solidFill>
                  </a:tcPr>
                </a:tc>
                <a:tc>
                  <a:txBody>
                    <a:bodyPr/>
                    <a:lstStyle/>
                    <a:p>
                      <a:pPr algn="r" fontAlgn="b"/>
                      <a:r>
                        <a:rPr lang="en-GB" sz="900" b="0" i="0" u="none" strike="noStrike">
                          <a:solidFill>
                            <a:schemeClr val="accent2"/>
                          </a:solidFill>
                          <a:effectLst/>
                          <a:latin typeface="+mn-lt"/>
                        </a:rPr>
                        <a:t>4</a:t>
                      </a:r>
                    </a:p>
                  </a:txBody>
                  <a:tcPr marL="81551" marR="81551" marT="40776" marB="40776" anchor="ctr">
                    <a:solidFill>
                      <a:schemeClr val="accent3">
                        <a:alpha val="15429"/>
                      </a:schemeClr>
                    </a:solidFill>
                  </a:tcPr>
                </a:tc>
                <a:tc>
                  <a:txBody>
                    <a:bodyPr/>
                    <a:lstStyle/>
                    <a:p>
                      <a:pPr algn="r" fontAlgn="b"/>
                      <a:r>
                        <a:rPr lang="en-GB" sz="900" b="0" i="0" u="none" strike="noStrike">
                          <a:solidFill>
                            <a:schemeClr val="accent2"/>
                          </a:solidFill>
                          <a:effectLst/>
                          <a:latin typeface="+mn-lt"/>
                        </a:rPr>
                        <a:t>5</a:t>
                      </a:r>
                    </a:p>
                  </a:txBody>
                  <a:tcPr marL="81551" marR="81551" marT="40776" marB="40776" anchor="ctr">
                    <a:solidFill>
                      <a:schemeClr val="accent3">
                        <a:alpha val="15429"/>
                      </a:schemeClr>
                    </a:solidFill>
                  </a:tcPr>
                </a:tc>
                <a:tc>
                  <a:txBody>
                    <a:bodyPr/>
                    <a:lstStyle/>
                    <a:p>
                      <a:pPr algn="r" fontAlgn="b"/>
                      <a:r>
                        <a:rPr lang="en-GB" sz="900" b="0" i="0" u="none" strike="noStrike">
                          <a:solidFill>
                            <a:schemeClr val="accent2"/>
                          </a:solidFill>
                          <a:effectLst/>
                          <a:latin typeface="+mn-lt"/>
                        </a:rPr>
                        <a:t>6</a:t>
                      </a:r>
                    </a:p>
                  </a:txBody>
                  <a:tcPr marL="81551" marR="81551" marT="40776" marB="40776" anchor="ctr">
                    <a:solidFill>
                      <a:schemeClr val="accent3">
                        <a:alpha val="15429"/>
                      </a:schemeClr>
                    </a:solidFill>
                  </a:tcPr>
                </a:tc>
                <a:tc>
                  <a:txBody>
                    <a:bodyPr/>
                    <a:lstStyle/>
                    <a:p>
                      <a:pPr algn="r" fontAlgn="b"/>
                      <a:r>
                        <a:rPr lang="en-GB" sz="900" b="0" i="0" u="none" strike="noStrike">
                          <a:solidFill>
                            <a:schemeClr val="accent2"/>
                          </a:solidFill>
                          <a:effectLst/>
                          <a:latin typeface="+mn-lt"/>
                        </a:rPr>
                        <a:t>4.9</a:t>
                      </a:r>
                    </a:p>
                  </a:txBody>
                  <a:tcPr marL="81551" marR="81551" marT="40776" marB="40776" anchor="ctr">
                    <a:solidFill>
                      <a:schemeClr val="accent3">
                        <a:alpha val="15429"/>
                      </a:schemeClr>
                    </a:solidFill>
                  </a:tcPr>
                </a:tc>
                <a:tc>
                  <a:txBody>
                    <a:bodyPr/>
                    <a:lstStyle/>
                    <a:p>
                      <a:pPr algn="r" fontAlgn="b"/>
                      <a:r>
                        <a:rPr lang="en-GB" sz="900" b="0" i="0" u="none" strike="noStrike">
                          <a:solidFill>
                            <a:schemeClr val="accent2"/>
                          </a:solidFill>
                          <a:effectLst/>
                          <a:latin typeface="+mn-lt"/>
                        </a:rPr>
                        <a:t>3</a:t>
                      </a:r>
                    </a:p>
                  </a:txBody>
                  <a:tcPr marL="81551" marR="81551" marT="40776" marB="40776" anchor="ctr">
                    <a:solidFill>
                      <a:schemeClr val="accent3">
                        <a:alpha val="15429"/>
                      </a:schemeClr>
                    </a:solidFill>
                  </a:tcPr>
                </a:tc>
                <a:extLst>
                  <a:ext uri="{0D108BD9-81ED-4DB2-BD59-A6C34878D82A}">
                    <a16:rowId xmlns:a16="http://schemas.microsoft.com/office/drawing/2014/main" val="873020142"/>
                  </a:ext>
                </a:extLst>
              </a:tr>
              <a:tr h="563806">
                <a:tc>
                  <a:txBody>
                    <a:bodyPr/>
                    <a:lstStyle/>
                    <a:p>
                      <a:pPr algn="l" fontAlgn="b"/>
                      <a:r>
                        <a:rPr lang="en-GB" sz="900" b="0" i="1" u="none" strike="noStrike">
                          <a:solidFill>
                            <a:schemeClr val="accent2"/>
                          </a:solidFill>
                          <a:effectLst/>
                          <a:latin typeface="+mn-lt"/>
                        </a:rPr>
                        <a:t>AD-022</a:t>
                      </a:r>
                    </a:p>
                  </a:txBody>
                  <a:tcPr marL="5663" marR="5663" marT="5663" marB="0" anchor="ctr">
                    <a:solidFill>
                      <a:schemeClr val="accent3">
                        <a:alpha val="24825"/>
                      </a:schemeClr>
                    </a:solidFill>
                  </a:tcPr>
                </a:tc>
                <a:tc>
                  <a:txBody>
                    <a:bodyPr/>
                    <a:lstStyle/>
                    <a:p>
                      <a:pPr algn="l" fontAlgn="b"/>
                      <a:r>
                        <a:rPr lang="en-AU" sz="900" b="0" i="1" u="none" strike="noStrike">
                          <a:solidFill>
                            <a:schemeClr val="accent2"/>
                          </a:solidFill>
                          <a:effectLst/>
                          <a:latin typeface="+mn-lt"/>
                        </a:rPr>
                        <a:t>Prompt Agent to communicate privacy policy for first time callers</a:t>
                      </a:r>
                    </a:p>
                  </a:txBody>
                  <a:tcPr marL="5663" marR="5663" marT="5663" marB="0" anchor="ctr">
                    <a:solidFill>
                      <a:schemeClr val="accent3">
                        <a:alpha val="24825"/>
                      </a:schemeClr>
                    </a:solidFill>
                  </a:tcPr>
                </a:tc>
                <a:tc>
                  <a:txBody>
                    <a:bodyPr/>
                    <a:lstStyle/>
                    <a:p>
                      <a:pPr algn="l" fontAlgn="b"/>
                      <a:r>
                        <a:rPr lang="en-GB" sz="900" b="0" i="1" u="none" strike="noStrike">
                          <a:solidFill>
                            <a:schemeClr val="accent2"/>
                          </a:solidFill>
                          <a:effectLst/>
                          <a:latin typeface="+mn-lt"/>
                        </a:rPr>
                        <a:t>Sam Saturn</a:t>
                      </a:r>
                    </a:p>
                  </a:txBody>
                  <a:tcPr marL="5663" marR="5663" marT="5663" marB="0" anchor="ctr">
                    <a:solidFill>
                      <a:schemeClr val="accent3">
                        <a:alpha val="24825"/>
                      </a:schemeClr>
                    </a:solidFill>
                  </a:tcPr>
                </a:tc>
                <a:tc>
                  <a:txBody>
                    <a:bodyPr/>
                    <a:lstStyle/>
                    <a:p>
                      <a:pPr algn="r" fontAlgn="b"/>
                      <a:r>
                        <a:rPr lang="en-GB" sz="900" b="0" i="1" u="none" strike="noStrike">
                          <a:solidFill>
                            <a:schemeClr val="accent2"/>
                          </a:solidFill>
                          <a:effectLst/>
                          <a:latin typeface="+mn-lt"/>
                        </a:rPr>
                        <a:t>3</a:t>
                      </a:r>
                    </a:p>
                  </a:txBody>
                  <a:tcPr marL="81551" marR="81551" marT="40776" marB="40776" anchor="ctr">
                    <a:solidFill>
                      <a:schemeClr val="accent3">
                        <a:alpha val="24825"/>
                      </a:schemeClr>
                    </a:solidFill>
                  </a:tcPr>
                </a:tc>
                <a:tc>
                  <a:txBody>
                    <a:bodyPr/>
                    <a:lstStyle/>
                    <a:p>
                      <a:pPr algn="r" fontAlgn="b"/>
                      <a:r>
                        <a:rPr lang="en-GB" sz="900" b="0" i="1" u="none" strike="noStrike">
                          <a:solidFill>
                            <a:schemeClr val="accent2"/>
                          </a:solidFill>
                          <a:effectLst/>
                          <a:latin typeface="+mn-lt"/>
                        </a:rPr>
                        <a:t>9</a:t>
                      </a:r>
                    </a:p>
                  </a:txBody>
                  <a:tcPr marL="81551" marR="81551" marT="40776" marB="40776" anchor="ctr">
                    <a:solidFill>
                      <a:schemeClr val="accent3">
                        <a:alpha val="24825"/>
                      </a:schemeClr>
                    </a:solidFill>
                  </a:tcPr>
                </a:tc>
                <a:tc>
                  <a:txBody>
                    <a:bodyPr/>
                    <a:lstStyle/>
                    <a:p>
                      <a:pPr algn="r" fontAlgn="b"/>
                      <a:r>
                        <a:rPr lang="en-GB" sz="900" b="0" i="0" u="none" strike="noStrike">
                          <a:solidFill>
                            <a:schemeClr val="accent2"/>
                          </a:solidFill>
                          <a:effectLst/>
                          <a:latin typeface="+mn-lt"/>
                        </a:rPr>
                        <a:t>5</a:t>
                      </a:r>
                    </a:p>
                  </a:txBody>
                  <a:tcPr marL="81551" marR="81551" marT="40776" marB="40776" anchor="ctr">
                    <a:solidFill>
                      <a:schemeClr val="accent3">
                        <a:alpha val="24825"/>
                      </a:schemeClr>
                    </a:solidFill>
                  </a:tcPr>
                </a:tc>
                <a:tc>
                  <a:txBody>
                    <a:bodyPr/>
                    <a:lstStyle/>
                    <a:p>
                      <a:pPr algn="r" fontAlgn="b"/>
                      <a:r>
                        <a:rPr lang="en-GB" sz="900" b="0" i="0" u="none" strike="noStrike">
                          <a:solidFill>
                            <a:schemeClr val="accent2"/>
                          </a:solidFill>
                          <a:effectLst/>
                          <a:latin typeface="+mn-lt"/>
                        </a:rPr>
                        <a:t>4</a:t>
                      </a:r>
                    </a:p>
                  </a:txBody>
                  <a:tcPr marL="81551" marR="81551" marT="40776" marB="40776" anchor="ctr">
                    <a:solidFill>
                      <a:schemeClr val="accent3">
                        <a:alpha val="24825"/>
                      </a:schemeClr>
                    </a:solidFill>
                  </a:tcPr>
                </a:tc>
                <a:tc>
                  <a:txBody>
                    <a:bodyPr/>
                    <a:lstStyle/>
                    <a:p>
                      <a:pPr algn="r" fontAlgn="b"/>
                      <a:r>
                        <a:rPr lang="en-GB" sz="900" b="0" i="0" u="none" strike="noStrike">
                          <a:solidFill>
                            <a:schemeClr val="accent2"/>
                          </a:solidFill>
                          <a:effectLst/>
                          <a:latin typeface="+mn-lt"/>
                        </a:rPr>
                        <a:t>2</a:t>
                      </a:r>
                    </a:p>
                  </a:txBody>
                  <a:tcPr marL="81551" marR="81551" marT="40776" marB="40776" anchor="ctr">
                    <a:solidFill>
                      <a:schemeClr val="accent3">
                        <a:alpha val="24825"/>
                      </a:schemeClr>
                    </a:solidFill>
                  </a:tcPr>
                </a:tc>
                <a:tc>
                  <a:txBody>
                    <a:bodyPr/>
                    <a:lstStyle/>
                    <a:p>
                      <a:pPr algn="r" fontAlgn="b"/>
                      <a:r>
                        <a:rPr lang="en-GB" sz="900" b="0" i="0" u="none" strike="noStrike">
                          <a:solidFill>
                            <a:schemeClr val="accent2"/>
                          </a:solidFill>
                          <a:effectLst/>
                          <a:latin typeface="+mn-lt"/>
                        </a:rPr>
                        <a:t>5.05</a:t>
                      </a:r>
                    </a:p>
                  </a:txBody>
                  <a:tcPr marL="81551" marR="81551" marT="40776" marB="40776" anchor="ctr">
                    <a:solidFill>
                      <a:schemeClr val="accent3">
                        <a:alpha val="24825"/>
                      </a:schemeClr>
                    </a:solidFill>
                  </a:tcPr>
                </a:tc>
                <a:tc>
                  <a:txBody>
                    <a:bodyPr/>
                    <a:lstStyle/>
                    <a:p>
                      <a:pPr algn="r" fontAlgn="b"/>
                      <a:r>
                        <a:rPr lang="en-GB" sz="900" b="0" i="0" u="none" strike="noStrike">
                          <a:solidFill>
                            <a:schemeClr val="accent2"/>
                          </a:solidFill>
                          <a:effectLst/>
                          <a:latin typeface="+mn-lt"/>
                        </a:rPr>
                        <a:t>2</a:t>
                      </a:r>
                    </a:p>
                  </a:txBody>
                  <a:tcPr marL="81551" marR="81551" marT="40776" marB="40776" anchor="ctr">
                    <a:solidFill>
                      <a:schemeClr val="accent3">
                        <a:alpha val="24825"/>
                      </a:schemeClr>
                    </a:solidFill>
                  </a:tcPr>
                </a:tc>
                <a:extLst>
                  <a:ext uri="{0D108BD9-81ED-4DB2-BD59-A6C34878D82A}">
                    <a16:rowId xmlns:a16="http://schemas.microsoft.com/office/drawing/2014/main" val="3400439311"/>
                  </a:ext>
                </a:extLst>
              </a:tr>
            </a:tbl>
          </a:graphicData>
        </a:graphic>
      </p:graphicFrame>
      <p:sp>
        <p:nvSpPr>
          <p:cNvPr id="10" name="Left Brace 9">
            <a:extLst>
              <a:ext uri="{FF2B5EF4-FFF2-40B4-BE49-F238E27FC236}">
                <a16:creationId xmlns:a16="http://schemas.microsoft.com/office/drawing/2014/main" id="{16FC6088-D924-DE6C-838D-0661B0C6C56D}"/>
              </a:ext>
            </a:extLst>
          </p:cNvPr>
          <p:cNvSpPr/>
          <p:nvPr/>
        </p:nvSpPr>
        <p:spPr>
          <a:xfrm rot="5400000">
            <a:off x="5963856" y="35722"/>
            <a:ext cx="277265" cy="4297924"/>
          </a:xfrm>
          <a:prstGeom prst="leftBrace">
            <a:avLst>
              <a:gd name="adj1" fmla="val 89854"/>
              <a:gd name="adj2" fmla="val 50000"/>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281BCA67-9189-6FF0-5149-D2712F83ADE2}"/>
              </a:ext>
            </a:extLst>
          </p:cNvPr>
          <p:cNvSpPr txBox="1"/>
          <p:nvPr/>
        </p:nvSpPr>
        <p:spPr>
          <a:xfrm>
            <a:off x="3855043" y="1487583"/>
            <a:ext cx="4494890" cy="553998"/>
          </a:xfrm>
          <a:prstGeom prst="rect">
            <a:avLst/>
          </a:prstGeom>
          <a:noFill/>
        </p:spPr>
        <p:txBody>
          <a:bodyPr wrap="square" rtlCol="0">
            <a:spAutoFit/>
          </a:bodyPr>
          <a:lstStyle/>
          <a:p>
            <a:pPr algn="ctr"/>
            <a:r>
              <a:rPr lang="en-GB" sz="1000"/>
              <a:t>The </a:t>
            </a:r>
            <a:r>
              <a:rPr lang="hr-HR" sz="1000" err="1"/>
              <a:t>initiative</a:t>
            </a:r>
            <a:r>
              <a:rPr lang="en-GB" sz="1000"/>
              <a:t>, feature or set of requirements will be evaluated against the factors which are most important to the organisation at the present time. The prioritisation factors represent a balanced view of cost versus benefit.</a:t>
            </a:r>
          </a:p>
        </p:txBody>
      </p:sp>
      <p:sp>
        <p:nvSpPr>
          <p:cNvPr id="19" name="Left Brace 18">
            <a:extLst>
              <a:ext uri="{FF2B5EF4-FFF2-40B4-BE49-F238E27FC236}">
                <a16:creationId xmlns:a16="http://schemas.microsoft.com/office/drawing/2014/main" id="{1B98A9C2-786F-7B51-D594-9C5FC7684876}"/>
              </a:ext>
            </a:extLst>
          </p:cNvPr>
          <p:cNvSpPr/>
          <p:nvPr/>
        </p:nvSpPr>
        <p:spPr>
          <a:xfrm>
            <a:off x="3763830" y="3294998"/>
            <a:ext cx="157018" cy="491604"/>
          </a:xfrm>
          <a:prstGeom prst="leftBrace">
            <a:avLst>
              <a:gd name="adj1" fmla="val 50756"/>
              <a:gd name="adj2" fmla="val 50000"/>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CFC43967-9171-61AC-D235-371803780376}"/>
              </a:ext>
            </a:extLst>
          </p:cNvPr>
          <p:cNvSpPr txBox="1"/>
          <p:nvPr/>
        </p:nvSpPr>
        <p:spPr>
          <a:xfrm>
            <a:off x="473966" y="3335144"/>
            <a:ext cx="3307854" cy="400110"/>
          </a:xfrm>
          <a:prstGeom prst="rect">
            <a:avLst/>
          </a:prstGeom>
          <a:noFill/>
        </p:spPr>
        <p:txBody>
          <a:bodyPr wrap="square" rtlCol="0">
            <a:spAutoFit/>
          </a:bodyPr>
          <a:lstStyle/>
          <a:p>
            <a:pPr algn="r"/>
            <a:r>
              <a:rPr lang="en-GB" sz="1000"/>
              <a:t>The weighting determines the proportion of points that contribute to the overall score for each requirement.</a:t>
            </a:r>
          </a:p>
        </p:txBody>
      </p:sp>
      <p:sp>
        <p:nvSpPr>
          <p:cNvPr id="21" name="Left Brace 20">
            <a:extLst>
              <a:ext uri="{FF2B5EF4-FFF2-40B4-BE49-F238E27FC236}">
                <a16:creationId xmlns:a16="http://schemas.microsoft.com/office/drawing/2014/main" id="{16CB81B1-D66A-AFC5-28C8-5037ACD89521}"/>
              </a:ext>
            </a:extLst>
          </p:cNvPr>
          <p:cNvSpPr/>
          <p:nvPr/>
        </p:nvSpPr>
        <p:spPr>
          <a:xfrm rot="16200000">
            <a:off x="5966902" y="3402766"/>
            <a:ext cx="271175" cy="4297924"/>
          </a:xfrm>
          <a:prstGeom prst="leftBrace">
            <a:avLst>
              <a:gd name="adj1" fmla="val 66150"/>
              <a:gd name="adj2" fmla="val 50000"/>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7D916F22-C798-5C84-7703-B066BE513FEB}"/>
              </a:ext>
            </a:extLst>
          </p:cNvPr>
          <p:cNvSpPr txBox="1"/>
          <p:nvPr/>
        </p:nvSpPr>
        <p:spPr>
          <a:xfrm>
            <a:off x="3515995" y="5708533"/>
            <a:ext cx="5193533" cy="400110"/>
          </a:xfrm>
          <a:prstGeom prst="rect">
            <a:avLst/>
          </a:prstGeom>
          <a:noFill/>
        </p:spPr>
        <p:txBody>
          <a:bodyPr wrap="square" rtlCol="0">
            <a:spAutoFit/>
          </a:bodyPr>
          <a:lstStyle/>
          <a:p>
            <a:pPr algn="ctr"/>
            <a:r>
              <a:rPr lang="en-GB" sz="1000"/>
              <a:t>Points for each prioritisation factor are allocated to each requirement out of a possible 10 points, where 10 indicates the requirement is fully aligned to the prioritisation factor.</a:t>
            </a:r>
          </a:p>
        </p:txBody>
      </p:sp>
      <p:sp>
        <p:nvSpPr>
          <p:cNvPr id="23" name="TextBox 22">
            <a:extLst>
              <a:ext uri="{FF2B5EF4-FFF2-40B4-BE49-F238E27FC236}">
                <a16:creationId xmlns:a16="http://schemas.microsoft.com/office/drawing/2014/main" id="{583A337E-CE4C-64B9-BC67-66F2397461F4}"/>
              </a:ext>
            </a:extLst>
          </p:cNvPr>
          <p:cNvSpPr txBox="1"/>
          <p:nvPr/>
        </p:nvSpPr>
        <p:spPr>
          <a:xfrm>
            <a:off x="8221105" y="3249445"/>
            <a:ext cx="2827581" cy="400110"/>
          </a:xfrm>
          <a:prstGeom prst="rect">
            <a:avLst/>
          </a:prstGeom>
          <a:noFill/>
        </p:spPr>
        <p:txBody>
          <a:bodyPr wrap="square" rtlCol="0">
            <a:spAutoFit/>
          </a:bodyPr>
          <a:lstStyle/>
          <a:p>
            <a:r>
              <a:rPr lang="en-GB" sz="1000"/>
              <a:t>The requirement score is calculated as the SUMPRODUCT of points and weightings.</a:t>
            </a:r>
          </a:p>
        </p:txBody>
      </p:sp>
      <p:sp>
        <p:nvSpPr>
          <p:cNvPr id="24" name="Left Brace 23">
            <a:extLst>
              <a:ext uri="{FF2B5EF4-FFF2-40B4-BE49-F238E27FC236}">
                <a16:creationId xmlns:a16="http://schemas.microsoft.com/office/drawing/2014/main" id="{E6024841-0E10-74A5-A2CD-069C881C3893}"/>
              </a:ext>
            </a:extLst>
          </p:cNvPr>
          <p:cNvSpPr/>
          <p:nvPr/>
        </p:nvSpPr>
        <p:spPr>
          <a:xfrm rot="5400000">
            <a:off x="8520254" y="3378896"/>
            <a:ext cx="158604" cy="656807"/>
          </a:xfrm>
          <a:prstGeom prst="leftBrace">
            <a:avLst>
              <a:gd name="adj1" fmla="val 54596"/>
              <a:gd name="adj2" fmla="val 50000"/>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5" name="Right Brace 24">
            <a:extLst>
              <a:ext uri="{FF2B5EF4-FFF2-40B4-BE49-F238E27FC236}">
                <a16:creationId xmlns:a16="http://schemas.microsoft.com/office/drawing/2014/main" id="{695ED173-C1EA-F53B-AB2A-C53728F5D88D}"/>
              </a:ext>
            </a:extLst>
          </p:cNvPr>
          <p:cNvSpPr/>
          <p:nvPr/>
        </p:nvSpPr>
        <p:spPr>
          <a:xfrm>
            <a:off x="9662396" y="3821018"/>
            <a:ext cx="323521" cy="1539176"/>
          </a:xfrm>
          <a:prstGeom prst="rightBrace">
            <a:avLst>
              <a:gd name="adj1" fmla="val 40073"/>
              <a:gd name="adj2" fmla="val 50337"/>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6" name="TextBox 25">
            <a:extLst>
              <a:ext uri="{FF2B5EF4-FFF2-40B4-BE49-F238E27FC236}">
                <a16:creationId xmlns:a16="http://schemas.microsoft.com/office/drawing/2014/main" id="{FFB7FDDD-8B68-8D1F-1868-787FD14B74E9}"/>
              </a:ext>
            </a:extLst>
          </p:cNvPr>
          <p:cNvSpPr txBox="1"/>
          <p:nvPr/>
        </p:nvSpPr>
        <p:spPr>
          <a:xfrm rot="5400000">
            <a:off x="9461770" y="4316884"/>
            <a:ext cx="1602292" cy="553998"/>
          </a:xfrm>
          <a:prstGeom prst="rect">
            <a:avLst/>
          </a:prstGeom>
          <a:noFill/>
        </p:spPr>
        <p:txBody>
          <a:bodyPr wrap="square" rtlCol="0">
            <a:spAutoFit/>
          </a:bodyPr>
          <a:lstStyle/>
          <a:p>
            <a:pPr algn="ctr"/>
            <a:r>
              <a:rPr lang="en-GB" sz="1000"/>
              <a:t>The highest scoring requirement will be Priority 1</a:t>
            </a:r>
          </a:p>
        </p:txBody>
      </p:sp>
    </p:spTree>
    <p:extLst>
      <p:ext uri="{BB962C8B-B14F-4D97-AF65-F5344CB8AC3E}">
        <p14:creationId xmlns:p14="http://schemas.microsoft.com/office/powerpoint/2010/main" val="2914373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18AF-886A-2C97-5C53-BD8881190A10}"/>
              </a:ext>
            </a:extLst>
          </p:cNvPr>
          <p:cNvSpPr>
            <a:spLocks noGrp="1"/>
          </p:cNvSpPr>
          <p:nvPr>
            <p:ph type="ctrTitle"/>
          </p:nvPr>
        </p:nvSpPr>
        <p:spPr/>
        <p:txBody>
          <a:bodyPr anchor="t">
            <a:noAutofit/>
          </a:bodyPr>
          <a:lstStyle/>
          <a:p>
            <a:r>
              <a:rPr lang="en-US" b="1" dirty="0"/>
              <a:t>Some Closing Thoughts</a:t>
            </a:r>
            <a:endParaRPr lang="en-GB" dirty="0"/>
          </a:p>
        </p:txBody>
      </p:sp>
      <p:sp>
        <p:nvSpPr>
          <p:cNvPr id="3" name="Content Placeholder 2">
            <a:extLst>
              <a:ext uri="{FF2B5EF4-FFF2-40B4-BE49-F238E27FC236}">
                <a16:creationId xmlns:a16="http://schemas.microsoft.com/office/drawing/2014/main" id="{9D1E970D-092C-4488-8601-E108C5D13A12}"/>
              </a:ext>
            </a:extLst>
          </p:cNvPr>
          <p:cNvSpPr>
            <a:spLocks noGrp="1"/>
          </p:cNvSpPr>
          <p:nvPr>
            <p:ph sz="quarter" idx="10"/>
          </p:nvPr>
        </p:nvSpPr>
        <p:spPr>
          <a:xfrm>
            <a:off x="1429276" y="2325695"/>
            <a:ext cx="9465528" cy="4042485"/>
          </a:xfrm>
        </p:spPr>
        <p:txBody>
          <a:bodyPr vert="horz" lIns="91440" tIns="45720" rIns="91440" bIns="45720" rtlCol="0" anchor="t">
            <a:normAutofit/>
          </a:bodyPr>
          <a:lstStyle/>
          <a:p>
            <a:pPr marL="0" indent="0">
              <a:buNone/>
            </a:pPr>
            <a:r>
              <a:rPr lang="en-AU" sz="1600" dirty="0">
                <a:solidFill>
                  <a:schemeClr val="accent2"/>
                </a:solidFill>
                <a:latin typeface="+mn-lt"/>
              </a:rPr>
              <a:t>Raw scores may need to be adjusted to cater for interdependencies of requirements</a:t>
            </a:r>
            <a:r>
              <a:rPr lang="hr-HR" sz="1600" dirty="0">
                <a:solidFill>
                  <a:schemeClr val="accent2"/>
                </a:solidFill>
                <a:latin typeface="+mn-lt"/>
              </a:rPr>
              <a:t> </a:t>
            </a:r>
            <a:r>
              <a:rPr lang="hr-HR" sz="1600" err="1">
                <a:solidFill>
                  <a:schemeClr val="accent2"/>
                </a:solidFill>
                <a:latin typeface="+mn-lt"/>
              </a:rPr>
              <a:t>and</a:t>
            </a:r>
            <a:r>
              <a:rPr lang="hr-HR" sz="1600" dirty="0">
                <a:solidFill>
                  <a:schemeClr val="accent2"/>
                </a:solidFill>
                <a:latin typeface="+mn-lt"/>
              </a:rPr>
              <a:t> </a:t>
            </a:r>
            <a:r>
              <a:rPr lang="hr-HR" sz="1600">
                <a:solidFill>
                  <a:schemeClr val="accent2"/>
                </a:solidFill>
                <a:latin typeface="+mn-lt"/>
              </a:rPr>
              <a:t>designs,</a:t>
            </a:r>
            <a:r>
              <a:rPr lang="en-AU" sz="1600" dirty="0">
                <a:solidFill>
                  <a:schemeClr val="accent2"/>
                </a:solidFill>
                <a:latin typeface="+mn-lt"/>
              </a:rPr>
              <a:t> e.g. a lower priority requirement may need to be elevated if a higher priority requirement depends on it.</a:t>
            </a:r>
          </a:p>
          <a:p>
            <a:pPr marL="0" indent="0">
              <a:lnSpc>
                <a:spcPts val="500"/>
              </a:lnSpc>
              <a:buNone/>
            </a:pPr>
            <a:endParaRPr lang="en-AU" sz="1600" dirty="0">
              <a:solidFill>
                <a:schemeClr val="accent2"/>
              </a:solidFill>
              <a:latin typeface="+mn-lt"/>
            </a:endParaRPr>
          </a:p>
          <a:p>
            <a:pPr marL="0" indent="0">
              <a:buNone/>
            </a:pPr>
            <a:r>
              <a:rPr lang="en-AU" sz="1600">
                <a:solidFill>
                  <a:schemeClr val="accent2"/>
                </a:solidFill>
                <a:latin typeface="+mn-lt"/>
              </a:rPr>
              <a:t>Business Analysis Professionals will perform the analysis that will inform them on selecting the best approach, </a:t>
            </a:r>
            <a:r>
              <a:rPr lang="en-AU" sz="1600" dirty="0">
                <a:solidFill>
                  <a:schemeClr val="accent2"/>
                </a:solidFill>
                <a:latin typeface="+mn-lt"/>
              </a:rPr>
              <a:t>techniques and prioritisation criteria for the change. When it comes to deciding on priorities, they will facilitate the stakeholders to make the decisions.</a:t>
            </a:r>
            <a:endParaRPr lang="en-GB" sz="1600" dirty="0">
              <a:solidFill>
                <a:schemeClr val="accent2"/>
              </a:solidFill>
              <a:latin typeface="+mn-lt"/>
            </a:endParaRPr>
          </a:p>
          <a:p>
            <a:pPr marL="0" indent="0">
              <a:buNone/>
            </a:pPr>
            <a:endParaRPr lang="en-AU" sz="1600" dirty="0">
              <a:latin typeface="+mn-lt"/>
            </a:endParaRPr>
          </a:p>
          <a:p>
            <a:pPr marL="0" indent="0">
              <a:buNone/>
            </a:pPr>
            <a:endParaRPr lang="en-GB" sz="1600" dirty="0"/>
          </a:p>
          <a:p>
            <a:pPr marL="0" indent="0">
              <a:buNone/>
            </a:pPr>
            <a:endParaRPr lang="en-GB" sz="1600" dirty="0">
              <a:latin typeface="+mn-lt"/>
            </a:endParaRPr>
          </a:p>
          <a:p>
            <a:pPr marL="0" indent="0">
              <a:buNone/>
            </a:pPr>
            <a:endParaRPr lang="en-US" sz="1800" dirty="0">
              <a:solidFill>
                <a:schemeClr val="accent2"/>
              </a:solidFill>
            </a:endParaRPr>
          </a:p>
          <a:p>
            <a:pPr marL="0" indent="0" algn="just">
              <a:buNone/>
            </a:pPr>
            <a:endParaRPr lang="en-US" dirty="0"/>
          </a:p>
        </p:txBody>
      </p:sp>
    </p:spTree>
    <p:extLst>
      <p:ext uri="{BB962C8B-B14F-4D97-AF65-F5344CB8AC3E}">
        <p14:creationId xmlns:p14="http://schemas.microsoft.com/office/powerpoint/2010/main" val="2184087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519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6504E5-2472-87D2-3F9B-4E1B88B3E805}"/>
              </a:ext>
            </a:extLst>
          </p:cNvPr>
          <p:cNvPicPr>
            <a:picLocks noGrp="1" noRot="1" noChangeAspect="1" noMove="1" noResize="1" noEditPoints="1" noAdjustHandles="1" noChangeArrowheads="1" noChangeShapeType="1" noCrop="1"/>
          </p:cNvPicPr>
          <p:nvPr/>
        </p:nvPicPr>
        <p:blipFill>
          <a:blip r:embed="rId3">
            <a:alphaModFix amt="30000"/>
          </a:blip>
          <a:srcRect t="3726" b="3726"/>
          <a:stretch/>
        </p:blipFill>
        <p:spPr>
          <a:xfrm>
            <a:off x="0" y="-1"/>
            <a:ext cx="12192000" cy="6346925"/>
          </a:xfrm>
          <a:prstGeom prst="rect">
            <a:avLst/>
          </a:prstGeom>
        </p:spPr>
      </p:pic>
      <p:sp>
        <p:nvSpPr>
          <p:cNvPr id="2" name="Title 1">
            <a:extLst>
              <a:ext uri="{FF2B5EF4-FFF2-40B4-BE49-F238E27FC236}">
                <a16:creationId xmlns:a16="http://schemas.microsoft.com/office/drawing/2014/main" id="{A6CA18AF-886A-2C97-5C53-BD8881190A10}"/>
              </a:ext>
            </a:extLst>
          </p:cNvPr>
          <p:cNvSpPr>
            <a:spLocks noGrp="1"/>
          </p:cNvSpPr>
          <p:nvPr>
            <p:ph type="title"/>
          </p:nvPr>
        </p:nvSpPr>
        <p:spPr>
          <a:xfrm>
            <a:off x="665958" y="511076"/>
            <a:ext cx="9619861" cy="886800"/>
          </a:xfrm>
        </p:spPr>
        <p:txBody>
          <a:bodyPr anchor="t">
            <a:normAutofit fontScale="90000"/>
          </a:bodyPr>
          <a:lstStyle/>
          <a:p>
            <a:r>
              <a:rPr lang="en-US" dirty="0">
                <a:solidFill>
                  <a:schemeClr val="accent2"/>
                </a:solidFill>
                <a:cs typeface="Arial"/>
              </a:rPr>
              <a:t>Why to prioritize </a:t>
            </a:r>
            <a:br>
              <a:rPr lang="en-US" dirty="0"/>
            </a:br>
            <a:r>
              <a:rPr lang="en-US" dirty="0">
                <a:solidFill>
                  <a:schemeClr val="accent2"/>
                </a:solidFill>
                <a:cs typeface="Arial"/>
              </a:rPr>
              <a:t>requirements and designs?</a:t>
            </a:r>
            <a:endParaRPr lang="en-GB" dirty="0">
              <a:solidFill>
                <a:schemeClr val="accent2"/>
              </a:solidFill>
              <a:cs typeface="Arial"/>
            </a:endParaRPr>
          </a:p>
        </p:txBody>
      </p:sp>
      <p:sp>
        <p:nvSpPr>
          <p:cNvPr id="3" name="Content Placeholder 2">
            <a:extLst>
              <a:ext uri="{FF2B5EF4-FFF2-40B4-BE49-F238E27FC236}">
                <a16:creationId xmlns:a16="http://schemas.microsoft.com/office/drawing/2014/main" id="{9D1E970D-092C-4488-8601-E108C5D13A12}"/>
              </a:ext>
            </a:extLst>
          </p:cNvPr>
          <p:cNvSpPr>
            <a:spLocks noGrp="1"/>
          </p:cNvSpPr>
          <p:nvPr>
            <p:ph sz="quarter" idx="10"/>
          </p:nvPr>
        </p:nvSpPr>
        <p:spPr>
          <a:xfrm>
            <a:off x="876165" y="1700256"/>
            <a:ext cx="5219835" cy="3580484"/>
          </a:xfrm>
        </p:spPr>
        <p:txBody>
          <a:bodyPr vert="horz" lIns="91440" tIns="45720" rIns="91440" bIns="45720" rtlCol="0" anchor="t">
            <a:normAutofit/>
          </a:bodyPr>
          <a:lstStyle/>
          <a:p>
            <a:pPr marL="0" indent="0">
              <a:buNone/>
            </a:pPr>
            <a:r>
              <a:rPr lang="en-AU" sz="1600" dirty="0">
                <a:solidFill>
                  <a:schemeClr val="accent2"/>
                </a:solidFill>
                <a:latin typeface="+mn-lt"/>
              </a:rPr>
              <a:t>Most </a:t>
            </a:r>
            <a:r>
              <a:rPr lang="hr-HR" sz="1600" dirty="0" err="1">
                <a:solidFill>
                  <a:schemeClr val="accent2"/>
                </a:solidFill>
                <a:latin typeface="+mn-lt"/>
              </a:rPr>
              <a:t>initiatives</a:t>
            </a:r>
            <a:r>
              <a:rPr lang="en-AU" sz="1600" dirty="0">
                <a:solidFill>
                  <a:schemeClr val="accent2"/>
                </a:solidFill>
                <a:latin typeface="+mn-lt"/>
              </a:rPr>
              <a:t> </a:t>
            </a:r>
            <a:r>
              <a:rPr lang="en-AU" sz="1600" b="1" dirty="0">
                <a:solidFill>
                  <a:schemeClr val="accent1"/>
                </a:solidFill>
                <a:latin typeface="+mn-lt"/>
              </a:rPr>
              <a:t>do not have unlimited resources</a:t>
            </a:r>
            <a:r>
              <a:rPr lang="en-AU" sz="1600" dirty="0">
                <a:solidFill>
                  <a:schemeClr val="accent2"/>
                </a:solidFill>
                <a:latin typeface="+mn-lt"/>
              </a:rPr>
              <a:t> such as budget, people and time to deliver every single requirement put forward by a stakeholder. </a:t>
            </a:r>
            <a:endParaRPr lang="en-US">
              <a:solidFill>
                <a:schemeClr val="accent2"/>
              </a:solidFill>
            </a:endParaRPr>
          </a:p>
          <a:p>
            <a:pPr marL="0" indent="0">
              <a:lnSpc>
                <a:spcPts val="500"/>
              </a:lnSpc>
              <a:buNone/>
            </a:pPr>
            <a:endParaRPr lang="en-AU" sz="1600">
              <a:solidFill>
                <a:schemeClr val="accent2"/>
              </a:solidFill>
              <a:latin typeface="+mn-lt"/>
            </a:endParaRPr>
          </a:p>
          <a:p>
            <a:pPr marL="0" indent="0">
              <a:buNone/>
            </a:pPr>
            <a:r>
              <a:rPr lang="en-AU" sz="1600" dirty="0">
                <a:solidFill>
                  <a:schemeClr val="accent2"/>
                </a:solidFill>
                <a:latin typeface="+mn-lt"/>
              </a:rPr>
              <a:t>Equally, a stakeholder </a:t>
            </a:r>
            <a:r>
              <a:rPr lang="en-AU" sz="1600" b="1" dirty="0">
                <a:solidFill>
                  <a:schemeClr val="accent1"/>
                </a:solidFill>
                <a:latin typeface="+mn-lt"/>
              </a:rPr>
              <a:t>wouldn't want to wait for the entire set of requirements</a:t>
            </a:r>
            <a:r>
              <a:rPr lang="en-AU" sz="1600" dirty="0">
                <a:solidFill>
                  <a:schemeClr val="accent2"/>
                </a:solidFill>
                <a:latin typeface="+mn-lt"/>
              </a:rPr>
              <a:t> to be delivered before they start receiving value from the end product. </a:t>
            </a:r>
          </a:p>
          <a:p>
            <a:pPr marL="0" indent="0">
              <a:buNone/>
            </a:pPr>
            <a:endParaRPr lang="en-US" sz="1800">
              <a:solidFill>
                <a:schemeClr val="accent2"/>
              </a:solidFill>
            </a:endParaRPr>
          </a:p>
          <a:p>
            <a:pPr marL="0" indent="0" algn="just">
              <a:buNone/>
            </a:pPr>
            <a:endParaRPr lang="en-US"/>
          </a:p>
        </p:txBody>
      </p:sp>
    </p:spTree>
    <p:extLst>
      <p:ext uri="{BB962C8B-B14F-4D97-AF65-F5344CB8AC3E}">
        <p14:creationId xmlns:p14="http://schemas.microsoft.com/office/powerpoint/2010/main" val="336547273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6504E5-2472-87D2-3F9B-4E1B88B3E805}"/>
              </a:ext>
            </a:extLst>
          </p:cNvPr>
          <p:cNvPicPr>
            <a:picLocks noGrp="1" noRot="1" noChangeAspect="1" noMove="1" noResize="1" noEditPoints="1" noAdjustHandles="1" noChangeArrowheads="1" noChangeShapeType="1" noCrop="1"/>
          </p:cNvPicPr>
          <p:nvPr/>
        </p:nvPicPr>
        <p:blipFill>
          <a:blip r:embed="rId4">
            <a:alphaModFix amt="30000"/>
          </a:blip>
          <a:srcRect t="3726" b="3726"/>
          <a:stretch/>
        </p:blipFill>
        <p:spPr>
          <a:xfrm>
            <a:off x="0" y="-1"/>
            <a:ext cx="12192000" cy="6346925"/>
          </a:xfrm>
          <a:prstGeom prst="rect">
            <a:avLst/>
          </a:prstGeom>
        </p:spPr>
      </p:pic>
      <p:sp>
        <p:nvSpPr>
          <p:cNvPr id="2" name="Title 1">
            <a:extLst>
              <a:ext uri="{FF2B5EF4-FFF2-40B4-BE49-F238E27FC236}">
                <a16:creationId xmlns:a16="http://schemas.microsoft.com/office/drawing/2014/main" id="{A6CA18AF-886A-2C97-5C53-BD8881190A10}"/>
              </a:ext>
            </a:extLst>
          </p:cNvPr>
          <p:cNvSpPr>
            <a:spLocks noGrp="1"/>
          </p:cNvSpPr>
          <p:nvPr>
            <p:ph type="title"/>
          </p:nvPr>
        </p:nvSpPr>
        <p:spPr>
          <a:xfrm>
            <a:off x="665958" y="511076"/>
            <a:ext cx="9619861" cy="886800"/>
          </a:xfrm>
        </p:spPr>
        <p:txBody>
          <a:bodyPr anchor="t">
            <a:normAutofit fontScale="90000"/>
          </a:bodyPr>
          <a:lstStyle/>
          <a:p>
            <a:r>
              <a:rPr lang="en-US" dirty="0">
                <a:solidFill>
                  <a:schemeClr val="accent2"/>
                </a:solidFill>
                <a:cs typeface="Arial"/>
              </a:rPr>
              <a:t>Why to prioritize </a:t>
            </a:r>
            <a:br>
              <a:rPr lang="en-US" dirty="0"/>
            </a:br>
            <a:r>
              <a:rPr lang="en-US" dirty="0">
                <a:solidFill>
                  <a:schemeClr val="accent2"/>
                </a:solidFill>
                <a:cs typeface="Arial"/>
              </a:rPr>
              <a:t>requirements and designs?</a:t>
            </a:r>
            <a:endParaRPr lang="en-GB">
              <a:solidFill>
                <a:schemeClr val="accent2"/>
              </a:solidFill>
              <a:ea typeface="Roboto Condensed"/>
            </a:endParaRPr>
          </a:p>
        </p:txBody>
      </p:sp>
      <p:sp>
        <p:nvSpPr>
          <p:cNvPr id="3" name="Content Placeholder 2">
            <a:extLst>
              <a:ext uri="{FF2B5EF4-FFF2-40B4-BE49-F238E27FC236}">
                <a16:creationId xmlns:a16="http://schemas.microsoft.com/office/drawing/2014/main" id="{9D1E970D-092C-4488-8601-E108C5D13A12}"/>
              </a:ext>
            </a:extLst>
          </p:cNvPr>
          <p:cNvSpPr>
            <a:spLocks noGrp="1"/>
          </p:cNvSpPr>
          <p:nvPr>
            <p:ph sz="quarter" idx="10"/>
          </p:nvPr>
        </p:nvSpPr>
        <p:spPr>
          <a:xfrm>
            <a:off x="876165" y="1700256"/>
            <a:ext cx="4958105" cy="3580484"/>
          </a:xfrm>
        </p:spPr>
        <p:txBody>
          <a:bodyPr vert="horz" lIns="91440" tIns="45720" rIns="91440" bIns="45720" rtlCol="0" anchor="t">
            <a:normAutofit/>
          </a:bodyPr>
          <a:lstStyle/>
          <a:p>
            <a:pPr marL="0" indent="0">
              <a:buNone/>
            </a:pPr>
            <a:r>
              <a:rPr lang="en-AU" sz="1600" dirty="0">
                <a:solidFill>
                  <a:schemeClr val="accent2"/>
                </a:solidFill>
                <a:latin typeface="+mn-lt"/>
              </a:rPr>
              <a:t>Prioritizing requirements and designs will allow the </a:t>
            </a:r>
            <a:r>
              <a:rPr lang="en-AU" sz="1600" b="1" dirty="0">
                <a:solidFill>
                  <a:schemeClr val="accent1"/>
                </a:solidFill>
                <a:latin typeface="+mn-lt"/>
              </a:rPr>
              <a:t>most important requirements to be delivered first</a:t>
            </a:r>
            <a:r>
              <a:rPr lang="en-AU" sz="1600" dirty="0">
                <a:solidFill>
                  <a:schemeClr val="accent2"/>
                </a:solidFill>
                <a:latin typeface="+mn-lt"/>
              </a:rPr>
              <a:t> so they can begin to add value and the organisation can begin to realise the benefits of the change as early as possible. </a:t>
            </a:r>
          </a:p>
          <a:p>
            <a:pPr marL="0" indent="0">
              <a:lnSpc>
                <a:spcPts val="500"/>
              </a:lnSpc>
              <a:buNone/>
            </a:pPr>
            <a:endParaRPr lang="en-AU" sz="1600">
              <a:solidFill>
                <a:schemeClr val="accent2"/>
              </a:solidFill>
              <a:latin typeface="+mn-lt"/>
            </a:endParaRPr>
          </a:p>
          <a:p>
            <a:pPr marL="0" indent="0">
              <a:buNone/>
            </a:pPr>
            <a:r>
              <a:rPr lang="en-AU" sz="1600" dirty="0">
                <a:solidFill>
                  <a:schemeClr val="accent2"/>
                </a:solidFill>
                <a:latin typeface="+mn-lt"/>
              </a:rPr>
              <a:t>There may also be situations in which different stakeholders raise contradictory requirements, so it is necessary to </a:t>
            </a:r>
            <a:r>
              <a:rPr lang="en-AU" sz="1600" b="1" dirty="0">
                <a:solidFill>
                  <a:schemeClr val="accent1"/>
                </a:solidFill>
                <a:latin typeface="+mn-lt"/>
              </a:rPr>
              <a:t>understand the importance of each requirement</a:t>
            </a:r>
            <a:r>
              <a:rPr lang="en-AU" sz="1600" b="1" dirty="0">
                <a:solidFill>
                  <a:schemeClr val="accent2"/>
                </a:solidFill>
                <a:latin typeface="+mn-lt"/>
              </a:rPr>
              <a:t> </a:t>
            </a:r>
            <a:r>
              <a:rPr lang="en-AU" sz="1600" dirty="0">
                <a:solidFill>
                  <a:schemeClr val="accent2"/>
                </a:solidFill>
                <a:latin typeface="+mn-lt"/>
              </a:rPr>
              <a:t>as seen by the various stakeholders involved and the dependencies between them. </a:t>
            </a:r>
          </a:p>
          <a:p>
            <a:pPr marL="0" indent="0">
              <a:buNone/>
            </a:pPr>
            <a:endParaRPr lang="en-US" sz="1800">
              <a:solidFill>
                <a:schemeClr val="accent2"/>
              </a:solidFill>
            </a:endParaRPr>
          </a:p>
          <a:p>
            <a:pPr marL="0" indent="0" algn="just">
              <a:buNone/>
            </a:pPr>
            <a:endParaRPr lang="en-US"/>
          </a:p>
        </p:txBody>
      </p:sp>
    </p:spTree>
    <p:extLst>
      <p:ext uri="{BB962C8B-B14F-4D97-AF65-F5344CB8AC3E}">
        <p14:creationId xmlns:p14="http://schemas.microsoft.com/office/powerpoint/2010/main" val="1849906949"/>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2525207-847E-CDD7-EFB5-B5A5A8FA4CD9}"/>
              </a:ext>
            </a:extLst>
          </p:cNvPr>
          <p:cNvSpPr/>
          <p:nvPr/>
        </p:nvSpPr>
        <p:spPr>
          <a:xfrm>
            <a:off x="3576637" y="2637220"/>
            <a:ext cx="2256456" cy="2304798"/>
          </a:xfrm>
          <a:prstGeom prst="rect">
            <a:avLst/>
          </a:prstGeom>
          <a:solidFill>
            <a:schemeClr val="tx2">
              <a:alpha val="2498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2F626D1-D3EC-3228-D783-7EAB2D031654}"/>
              </a:ext>
            </a:extLst>
          </p:cNvPr>
          <p:cNvSpPr/>
          <p:nvPr/>
        </p:nvSpPr>
        <p:spPr>
          <a:xfrm>
            <a:off x="6221515" y="2637220"/>
            <a:ext cx="2256456" cy="2304798"/>
          </a:xfrm>
          <a:prstGeom prst="rect">
            <a:avLst/>
          </a:prstGeom>
          <a:solidFill>
            <a:schemeClr val="accent3">
              <a:alpha val="25116"/>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D7B697F-F133-A8E6-F482-ECB082DD7BF7}"/>
              </a:ext>
            </a:extLst>
          </p:cNvPr>
          <p:cNvSpPr/>
          <p:nvPr/>
        </p:nvSpPr>
        <p:spPr>
          <a:xfrm>
            <a:off x="8866392" y="2637220"/>
            <a:ext cx="2256456" cy="2304798"/>
          </a:xfrm>
          <a:prstGeom prst="rect">
            <a:avLst/>
          </a:prstGeom>
          <a:solidFill>
            <a:srgbClr val="702082">
              <a:alpha val="24685"/>
            </a:srgbClr>
          </a:solidFill>
          <a:ln w="19050">
            <a:solidFill>
              <a:srgbClr val="702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CB21561-E525-BAA7-000C-53E6EFD56135}"/>
              </a:ext>
            </a:extLst>
          </p:cNvPr>
          <p:cNvSpPr/>
          <p:nvPr/>
        </p:nvSpPr>
        <p:spPr>
          <a:xfrm>
            <a:off x="921928" y="2637220"/>
            <a:ext cx="2256456" cy="2304798"/>
          </a:xfrm>
          <a:prstGeom prst="rect">
            <a:avLst/>
          </a:prstGeom>
          <a:solidFill>
            <a:schemeClr val="accent1">
              <a:alpha val="25056"/>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around a table&#10;&#10;Description automatically generated" hidden="1">
            <a:extLst>
              <a:ext uri="{FF2B5EF4-FFF2-40B4-BE49-F238E27FC236}">
                <a16:creationId xmlns:a16="http://schemas.microsoft.com/office/drawing/2014/main" id="{B7D2DBC1-9901-6A4C-256D-27996018AC1E}"/>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t="33163" b="27975"/>
          <a:stretch/>
        </p:blipFill>
        <p:spPr>
          <a:xfrm>
            <a:off x="-4354" y="3200902"/>
            <a:ext cx="12196353" cy="3159706"/>
          </a:xfrm>
          <a:prstGeom prst="rect">
            <a:avLst/>
          </a:prstGeom>
        </p:spPr>
      </p:pic>
      <p:pic>
        <p:nvPicPr>
          <p:cNvPr id="5" name="Picture 4" hidden="1">
            <a:extLst>
              <a:ext uri="{FF2B5EF4-FFF2-40B4-BE49-F238E27FC236}">
                <a16:creationId xmlns:a16="http://schemas.microsoft.com/office/drawing/2014/main" id="{E06504E5-2472-87D2-3F9B-4E1B88B3E805}"/>
              </a:ext>
            </a:extLst>
          </p:cNvPr>
          <p:cNvPicPr>
            <a:picLocks noGrp="1" noRot="1" noChangeAspect="1" noMove="1" noResize="1" noEditPoints="1" noAdjustHandles="1" noChangeArrowheads="1" noChangeShapeType="1" noCrop="1"/>
          </p:cNvPicPr>
          <p:nvPr/>
        </p:nvPicPr>
        <p:blipFill>
          <a:blip r:embed="rId4">
            <a:alphaModFix amt="30000"/>
          </a:blip>
          <a:srcRect t="3726" b="3726"/>
          <a:stretch/>
        </p:blipFill>
        <p:spPr>
          <a:xfrm>
            <a:off x="0" y="-1"/>
            <a:ext cx="12192000" cy="6346925"/>
          </a:xfrm>
          <a:prstGeom prst="rect">
            <a:avLst/>
          </a:prstGeom>
        </p:spPr>
      </p:pic>
      <p:sp>
        <p:nvSpPr>
          <p:cNvPr id="24" name="Rectangle 23" hidden="1">
            <a:extLst>
              <a:ext uri="{FF2B5EF4-FFF2-40B4-BE49-F238E27FC236}">
                <a16:creationId xmlns:a16="http://schemas.microsoft.com/office/drawing/2014/main" id="{D7F654D3-40B3-6F5C-0235-D0388AB4AFB5}"/>
              </a:ext>
            </a:extLst>
          </p:cNvPr>
          <p:cNvSpPr/>
          <p:nvPr/>
        </p:nvSpPr>
        <p:spPr>
          <a:xfrm>
            <a:off x="0" y="3200902"/>
            <a:ext cx="12191999" cy="3159706"/>
          </a:xfrm>
          <a:prstGeom prst="rect">
            <a:avLst/>
          </a:prstGeom>
          <a:solidFill>
            <a:schemeClr val="accent1">
              <a:alpha val="747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A18AF-886A-2C97-5C53-BD8881190A10}"/>
              </a:ext>
            </a:extLst>
          </p:cNvPr>
          <p:cNvSpPr>
            <a:spLocks noGrp="1"/>
          </p:cNvSpPr>
          <p:nvPr>
            <p:ph type="ctrTitle"/>
          </p:nvPr>
        </p:nvSpPr>
        <p:spPr/>
        <p:txBody>
          <a:bodyPr anchor="t">
            <a:normAutofit/>
          </a:bodyPr>
          <a:lstStyle/>
          <a:p>
            <a:r>
              <a:rPr lang="en-US" sz="3600" b="1" dirty="0">
                <a:solidFill>
                  <a:schemeClr val="accent1"/>
                </a:solidFill>
              </a:rPr>
              <a:t>How Can Requirements and Designs Be Prioritized?</a:t>
            </a:r>
            <a:endParaRPr lang="en-GB" dirty="0">
              <a:solidFill>
                <a:schemeClr val="accent1"/>
              </a:solidFill>
            </a:endParaRPr>
          </a:p>
        </p:txBody>
      </p:sp>
      <p:sp>
        <p:nvSpPr>
          <p:cNvPr id="6" name="TextBox 5">
            <a:extLst>
              <a:ext uri="{FF2B5EF4-FFF2-40B4-BE49-F238E27FC236}">
                <a16:creationId xmlns:a16="http://schemas.microsoft.com/office/drawing/2014/main" id="{B23ADE77-323C-590C-EA85-EE6B9BEDCA0B}"/>
              </a:ext>
            </a:extLst>
          </p:cNvPr>
          <p:cNvSpPr txBox="1"/>
          <p:nvPr/>
        </p:nvSpPr>
        <p:spPr>
          <a:xfrm>
            <a:off x="3045823" y="1466175"/>
            <a:ext cx="6100354" cy="369332"/>
          </a:xfrm>
          <a:prstGeom prst="rect">
            <a:avLst/>
          </a:prstGeom>
          <a:noFill/>
        </p:spPr>
        <p:txBody>
          <a:bodyPr wrap="square">
            <a:spAutoFit/>
          </a:bodyPr>
          <a:lstStyle/>
          <a:p>
            <a:pPr marL="0" indent="0" algn="ctr">
              <a:lnSpc>
                <a:spcPct val="90000"/>
              </a:lnSpc>
              <a:spcAft>
                <a:spcPts val="600"/>
              </a:spcAft>
              <a:buNone/>
            </a:pPr>
            <a:r>
              <a:rPr lang="en-AU" sz="2000" dirty="0">
                <a:latin typeface="+mn-lt"/>
              </a:rPr>
              <a:t>Each requirement</a:t>
            </a:r>
            <a:r>
              <a:rPr lang="hr-HR" sz="2000" dirty="0">
                <a:latin typeface="+mn-lt"/>
              </a:rPr>
              <a:t> </a:t>
            </a:r>
            <a:r>
              <a:rPr lang="hr-HR" sz="2000" dirty="0" err="1">
                <a:latin typeface="+mn-lt"/>
              </a:rPr>
              <a:t>or</a:t>
            </a:r>
            <a:r>
              <a:rPr lang="hr-HR" sz="2000" dirty="0">
                <a:latin typeface="+mn-lt"/>
              </a:rPr>
              <a:t> design</a:t>
            </a:r>
            <a:r>
              <a:rPr lang="en-AU" sz="2000" dirty="0">
                <a:latin typeface="+mn-lt"/>
              </a:rPr>
              <a:t> needs to be:</a:t>
            </a:r>
          </a:p>
        </p:txBody>
      </p:sp>
      <p:sp>
        <p:nvSpPr>
          <p:cNvPr id="23" name="TextBox 22">
            <a:extLst>
              <a:ext uri="{FF2B5EF4-FFF2-40B4-BE49-F238E27FC236}">
                <a16:creationId xmlns:a16="http://schemas.microsoft.com/office/drawing/2014/main" id="{AD45B678-385C-B97D-6B8C-4D11349ADA39}"/>
              </a:ext>
            </a:extLst>
          </p:cNvPr>
          <p:cNvSpPr txBox="1"/>
          <p:nvPr/>
        </p:nvSpPr>
        <p:spPr>
          <a:xfrm>
            <a:off x="947746" y="3283999"/>
            <a:ext cx="2204820" cy="557076"/>
          </a:xfrm>
          <a:prstGeom prst="rect">
            <a:avLst/>
          </a:prstGeom>
          <a:noFill/>
        </p:spPr>
        <p:txBody>
          <a:bodyPr wrap="square">
            <a:spAutoFit/>
          </a:bodyPr>
          <a:lstStyle/>
          <a:p>
            <a:pPr algn="ctr">
              <a:lnSpc>
                <a:spcPct val="90000"/>
              </a:lnSpc>
              <a:spcAft>
                <a:spcPts val="600"/>
              </a:spcAft>
            </a:pPr>
            <a:r>
              <a:rPr lang="en-AU" sz="1600" b="1" dirty="0">
                <a:solidFill>
                  <a:schemeClr val="accent1"/>
                </a:solidFill>
                <a:latin typeface="+mn-lt"/>
              </a:rPr>
              <a:t>Captured</a:t>
            </a:r>
            <a:r>
              <a:rPr lang="en-AU" sz="1600" dirty="0">
                <a:solidFill>
                  <a:schemeClr val="accent1"/>
                </a:solidFill>
                <a:latin typeface="+mn-lt"/>
              </a:rPr>
              <a:t> </a:t>
            </a:r>
          </a:p>
          <a:p>
            <a:pPr algn="ctr">
              <a:lnSpc>
                <a:spcPct val="90000"/>
              </a:lnSpc>
              <a:spcAft>
                <a:spcPts val="600"/>
              </a:spcAft>
            </a:pPr>
            <a:r>
              <a:rPr lang="en-AU" sz="1200" dirty="0">
                <a:latin typeface="+mn-lt"/>
              </a:rPr>
              <a:t>in a consistent format</a:t>
            </a:r>
          </a:p>
        </p:txBody>
      </p:sp>
      <p:sp>
        <p:nvSpPr>
          <p:cNvPr id="7" name="Rounded Rectangle 6" hidden="1">
            <a:extLst>
              <a:ext uri="{FF2B5EF4-FFF2-40B4-BE49-F238E27FC236}">
                <a16:creationId xmlns:a16="http://schemas.microsoft.com/office/drawing/2014/main" id="{9D9D75ED-8E50-6251-DBFA-96DDFDCE243E}"/>
              </a:ext>
            </a:extLst>
          </p:cNvPr>
          <p:cNvSpPr/>
          <p:nvPr/>
        </p:nvSpPr>
        <p:spPr>
          <a:xfrm>
            <a:off x="1664802" y="2818561"/>
            <a:ext cx="770708" cy="7707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4B52087-67EA-044A-0FEA-66220E129ACB}"/>
              </a:ext>
            </a:extLst>
          </p:cNvPr>
          <p:cNvSpPr txBox="1"/>
          <p:nvPr/>
        </p:nvSpPr>
        <p:spPr>
          <a:xfrm>
            <a:off x="3692339" y="3283999"/>
            <a:ext cx="2005946" cy="1055674"/>
          </a:xfrm>
          <a:prstGeom prst="rect">
            <a:avLst/>
          </a:prstGeom>
          <a:noFill/>
        </p:spPr>
        <p:txBody>
          <a:bodyPr wrap="square">
            <a:spAutoFit/>
          </a:bodyPr>
          <a:lstStyle/>
          <a:p>
            <a:pPr algn="ctr">
              <a:lnSpc>
                <a:spcPct val="90000"/>
              </a:lnSpc>
              <a:spcAft>
                <a:spcPts val="600"/>
              </a:spcAft>
            </a:pPr>
            <a:r>
              <a:rPr lang="en-AU" sz="1600" b="1" dirty="0">
                <a:solidFill>
                  <a:schemeClr val="accent2"/>
                </a:solidFill>
                <a:latin typeface="+mn-lt"/>
              </a:rPr>
              <a:t>Understood</a:t>
            </a:r>
            <a:endParaRPr lang="en-AU" sz="1600" dirty="0">
              <a:solidFill>
                <a:schemeClr val="accent2"/>
              </a:solidFill>
              <a:latin typeface="+mn-lt"/>
            </a:endParaRPr>
          </a:p>
          <a:p>
            <a:pPr algn="ctr">
              <a:lnSpc>
                <a:spcPct val="90000"/>
              </a:lnSpc>
              <a:spcAft>
                <a:spcPts val="600"/>
              </a:spcAft>
            </a:pPr>
            <a:r>
              <a:rPr lang="en-AU" sz="1200" dirty="0">
                <a:solidFill>
                  <a:schemeClr val="bg1"/>
                </a:solidFill>
                <a:latin typeface="+mn-lt"/>
              </a:rPr>
              <a:t> </a:t>
            </a:r>
            <a:r>
              <a:rPr lang="en-AU" sz="1200" dirty="0">
                <a:latin typeface="+mn-lt"/>
              </a:rPr>
              <a:t>in terms of what it is trying to achieve, the value it will bring and any dependencies it may have</a:t>
            </a:r>
          </a:p>
        </p:txBody>
      </p:sp>
      <p:sp>
        <p:nvSpPr>
          <p:cNvPr id="27" name="TextBox 26">
            <a:extLst>
              <a:ext uri="{FF2B5EF4-FFF2-40B4-BE49-F238E27FC236}">
                <a16:creationId xmlns:a16="http://schemas.microsoft.com/office/drawing/2014/main" id="{0D67B8BB-9F5F-06B1-8FFF-E1997E52E2FC}"/>
              </a:ext>
            </a:extLst>
          </p:cNvPr>
          <p:cNvSpPr txBox="1"/>
          <p:nvPr/>
        </p:nvSpPr>
        <p:spPr>
          <a:xfrm>
            <a:off x="6308803" y="3283999"/>
            <a:ext cx="2077008" cy="1221873"/>
          </a:xfrm>
          <a:prstGeom prst="rect">
            <a:avLst/>
          </a:prstGeom>
          <a:noFill/>
        </p:spPr>
        <p:txBody>
          <a:bodyPr wrap="square">
            <a:spAutoFit/>
          </a:bodyPr>
          <a:lstStyle/>
          <a:p>
            <a:pPr algn="ctr">
              <a:lnSpc>
                <a:spcPct val="90000"/>
              </a:lnSpc>
              <a:spcAft>
                <a:spcPts val="600"/>
              </a:spcAft>
            </a:pPr>
            <a:r>
              <a:rPr lang="en-AU" sz="1600" b="1" dirty="0">
                <a:solidFill>
                  <a:schemeClr val="accent3"/>
                </a:solidFill>
                <a:latin typeface="+mn-lt"/>
              </a:rPr>
              <a:t>Assigned</a:t>
            </a:r>
            <a:r>
              <a:rPr lang="en-AU" sz="1600" dirty="0">
                <a:solidFill>
                  <a:schemeClr val="accent3"/>
                </a:solidFill>
                <a:latin typeface="+mn-lt"/>
              </a:rPr>
              <a:t> </a:t>
            </a:r>
          </a:p>
          <a:p>
            <a:pPr algn="ctr">
              <a:lnSpc>
                <a:spcPct val="90000"/>
              </a:lnSpc>
              <a:spcAft>
                <a:spcPts val="600"/>
              </a:spcAft>
            </a:pPr>
            <a:r>
              <a:rPr lang="en-AU" sz="1200" dirty="0">
                <a:latin typeface="+mn-lt"/>
              </a:rPr>
              <a:t>an owner which may be the stakeholder who raised it – this will be the person responsible for championing its priority</a:t>
            </a:r>
          </a:p>
        </p:txBody>
      </p:sp>
      <p:sp>
        <p:nvSpPr>
          <p:cNvPr id="28" name="TextBox 27">
            <a:extLst>
              <a:ext uri="{FF2B5EF4-FFF2-40B4-BE49-F238E27FC236}">
                <a16:creationId xmlns:a16="http://schemas.microsoft.com/office/drawing/2014/main" id="{4614C28F-9B0E-C8EE-27B2-5AB2B82618D8}"/>
              </a:ext>
            </a:extLst>
          </p:cNvPr>
          <p:cNvSpPr txBox="1"/>
          <p:nvPr/>
        </p:nvSpPr>
        <p:spPr>
          <a:xfrm>
            <a:off x="9142957" y="3283998"/>
            <a:ext cx="1698454" cy="1055674"/>
          </a:xfrm>
          <a:prstGeom prst="rect">
            <a:avLst/>
          </a:prstGeom>
          <a:noFill/>
        </p:spPr>
        <p:txBody>
          <a:bodyPr wrap="square">
            <a:spAutoFit/>
          </a:bodyPr>
          <a:lstStyle/>
          <a:p>
            <a:pPr algn="ctr">
              <a:lnSpc>
                <a:spcPct val="90000"/>
              </a:lnSpc>
              <a:spcAft>
                <a:spcPts val="600"/>
              </a:spcAft>
            </a:pPr>
            <a:r>
              <a:rPr lang="en-AU" sz="1600" b="1" dirty="0">
                <a:solidFill>
                  <a:srgbClr val="702082"/>
                </a:solidFill>
                <a:latin typeface="+mn-lt"/>
              </a:rPr>
              <a:t>Sorted</a:t>
            </a:r>
            <a:r>
              <a:rPr lang="en-AU" sz="1600" dirty="0">
                <a:solidFill>
                  <a:srgbClr val="702082"/>
                </a:solidFill>
                <a:latin typeface="+mn-lt"/>
              </a:rPr>
              <a:t> </a:t>
            </a:r>
          </a:p>
          <a:p>
            <a:pPr algn="ctr">
              <a:lnSpc>
                <a:spcPct val="90000"/>
              </a:lnSpc>
              <a:spcAft>
                <a:spcPts val="600"/>
              </a:spcAft>
            </a:pPr>
            <a:r>
              <a:rPr lang="en-AU" sz="1200" dirty="0">
                <a:latin typeface="+mn-lt"/>
              </a:rPr>
              <a:t>into groups or themes to make them easier to score against prioritization criteria</a:t>
            </a:r>
          </a:p>
        </p:txBody>
      </p:sp>
      <p:grpSp>
        <p:nvGrpSpPr>
          <p:cNvPr id="41" name="Group 40">
            <a:extLst>
              <a:ext uri="{FF2B5EF4-FFF2-40B4-BE49-F238E27FC236}">
                <a16:creationId xmlns:a16="http://schemas.microsoft.com/office/drawing/2014/main" id="{A866A51F-EB74-2D8E-2B96-66482FD588F3}"/>
              </a:ext>
            </a:extLst>
          </p:cNvPr>
          <p:cNvGrpSpPr/>
          <p:nvPr/>
        </p:nvGrpSpPr>
        <p:grpSpPr>
          <a:xfrm>
            <a:off x="1600880" y="2167780"/>
            <a:ext cx="937235" cy="937235"/>
            <a:chOff x="1600880" y="2741659"/>
            <a:chExt cx="937235" cy="937235"/>
          </a:xfrm>
        </p:grpSpPr>
        <p:sp>
          <p:nvSpPr>
            <p:cNvPr id="40" name="Oval 39">
              <a:extLst>
                <a:ext uri="{FF2B5EF4-FFF2-40B4-BE49-F238E27FC236}">
                  <a16:creationId xmlns:a16="http://schemas.microsoft.com/office/drawing/2014/main" id="{9683B1E1-F140-5838-97D6-74B3258D2294}"/>
                </a:ext>
              </a:extLst>
            </p:cNvPr>
            <p:cNvSpPr/>
            <p:nvPr/>
          </p:nvSpPr>
          <p:spPr>
            <a:xfrm>
              <a:off x="1600880" y="2741659"/>
              <a:ext cx="937235" cy="937235"/>
            </a:xfrm>
            <a:prstGeom prst="ellipse">
              <a:avLst/>
            </a:prstGeom>
            <a:ln w="19050">
              <a:solidFill>
                <a:schemeClr val="bg1"/>
              </a:solidFill>
            </a:ln>
            <a:effectLst>
              <a:outerShdw blurRad="50800" dist="50800" dir="5400000" algn="ctr" rotWithShape="0">
                <a:srgbClr val="000000">
                  <a:alpha val="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white and black image of a paper with a magnifying glass&#10;&#10;Description automatically generated">
              <a:extLst>
                <a:ext uri="{FF2B5EF4-FFF2-40B4-BE49-F238E27FC236}">
                  <a16:creationId xmlns:a16="http://schemas.microsoft.com/office/drawing/2014/main" id="{C80D9DB4-B9AC-9492-A848-EE8EEC363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8748" y="2868912"/>
              <a:ext cx="680727" cy="680727"/>
            </a:xfrm>
            <a:prstGeom prst="rect">
              <a:avLst/>
            </a:prstGeom>
          </p:spPr>
        </p:pic>
      </p:grpSp>
      <p:grpSp>
        <p:nvGrpSpPr>
          <p:cNvPr id="42" name="Group 41">
            <a:extLst>
              <a:ext uri="{FF2B5EF4-FFF2-40B4-BE49-F238E27FC236}">
                <a16:creationId xmlns:a16="http://schemas.microsoft.com/office/drawing/2014/main" id="{A532159D-B9BE-CB29-F417-DD800D9957E3}"/>
              </a:ext>
            </a:extLst>
          </p:cNvPr>
          <p:cNvGrpSpPr/>
          <p:nvPr/>
        </p:nvGrpSpPr>
        <p:grpSpPr>
          <a:xfrm>
            <a:off x="4235926" y="2167780"/>
            <a:ext cx="937235" cy="937235"/>
            <a:chOff x="1600880" y="2741659"/>
            <a:chExt cx="937235" cy="937235"/>
          </a:xfrm>
        </p:grpSpPr>
        <p:sp>
          <p:nvSpPr>
            <p:cNvPr id="43" name="Oval 42">
              <a:extLst>
                <a:ext uri="{FF2B5EF4-FFF2-40B4-BE49-F238E27FC236}">
                  <a16:creationId xmlns:a16="http://schemas.microsoft.com/office/drawing/2014/main" id="{8D835F02-1823-A68D-0C48-3472FA736F60}"/>
                </a:ext>
              </a:extLst>
            </p:cNvPr>
            <p:cNvSpPr/>
            <p:nvPr/>
          </p:nvSpPr>
          <p:spPr>
            <a:xfrm>
              <a:off x="1600880" y="2741659"/>
              <a:ext cx="937235" cy="937235"/>
            </a:xfrm>
            <a:prstGeom prst="ellipse">
              <a:avLst/>
            </a:prstGeom>
            <a:solidFill>
              <a:schemeClr val="accent2"/>
            </a:solidFill>
            <a:ln w="19050">
              <a:solidFill>
                <a:schemeClr val="bg1"/>
              </a:solidFill>
            </a:ln>
            <a:effectLst>
              <a:outerShdw blurRad="50800" dist="50800" dir="5400000" algn="ctr" rotWithShape="0">
                <a:srgbClr val="000000">
                  <a:alpha val="481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2B413882-7577-5427-AEB9-EF603383E6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30845" y="2870673"/>
              <a:ext cx="678966" cy="678966"/>
            </a:xfrm>
            <a:prstGeom prst="rect">
              <a:avLst/>
            </a:prstGeom>
          </p:spPr>
        </p:pic>
      </p:grpSp>
      <p:grpSp>
        <p:nvGrpSpPr>
          <p:cNvPr id="45" name="Group 44">
            <a:extLst>
              <a:ext uri="{FF2B5EF4-FFF2-40B4-BE49-F238E27FC236}">
                <a16:creationId xmlns:a16="http://schemas.microsoft.com/office/drawing/2014/main" id="{9DFE0C8B-C6B9-2BAC-A0F2-B33EDF512170}"/>
              </a:ext>
            </a:extLst>
          </p:cNvPr>
          <p:cNvGrpSpPr/>
          <p:nvPr/>
        </p:nvGrpSpPr>
        <p:grpSpPr>
          <a:xfrm>
            <a:off x="6880803" y="2167780"/>
            <a:ext cx="937235" cy="937235"/>
            <a:chOff x="1600880" y="2741659"/>
            <a:chExt cx="937235" cy="937235"/>
          </a:xfrm>
        </p:grpSpPr>
        <p:sp>
          <p:nvSpPr>
            <p:cNvPr id="46" name="Oval 45">
              <a:extLst>
                <a:ext uri="{FF2B5EF4-FFF2-40B4-BE49-F238E27FC236}">
                  <a16:creationId xmlns:a16="http://schemas.microsoft.com/office/drawing/2014/main" id="{4C676167-531C-0E5D-444E-0898765589AD}"/>
                </a:ext>
              </a:extLst>
            </p:cNvPr>
            <p:cNvSpPr/>
            <p:nvPr/>
          </p:nvSpPr>
          <p:spPr>
            <a:xfrm>
              <a:off x="1600880" y="2741659"/>
              <a:ext cx="937235" cy="937235"/>
            </a:xfrm>
            <a:prstGeom prst="ellipse">
              <a:avLst/>
            </a:prstGeom>
            <a:solidFill>
              <a:schemeClr val="accent3"/>
            </a:solidFill>
            <a:ln w="19050">
              <a:solidFill>
                <a:schemeClr val="bg1"/>
              </a:solidFill>
            </a:ln>
            <a:effectLst>
              <a:outerShdw blurRad="50800" dist="50800" dir="5400000" algn="ctr" rotWithShape="0">
                <a:srgbClr val="000000">
                  <a:alpha val="517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2997B938-EBF8-49F0-9883-2B21069D99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91516" y="2829463"/>
              <a:ext cx="763272" cy="763272"/>
            </a:xfrm>
            <a:prstGeom prst="rect">
              <a:avLst/>
            </a:prstGeom>
          </p:spPr>
        </p:pic>
      </p:grpSp>
      <p:grpSp>
        <p:nvGrpSpPr>
          <p:cNvPr id="48" name="Group 47">
            <a:extLst>
              <a:ext uri="{FF2B5EF4-FFF2-40B4-BE49-F238E27FC236}">
                <a16:creationId xmlns:a16="http://schemas.microsoft.com/office/drawing/2014/main" id="{86359E23-0368-EDB5-04A8-0D628AD32351}"/>
              </a:ext>
            </a:extLst>
          </p:cNvPr>
          <p:cNvGrpSpPr/>
          <p:nvPr/>
        </p:nvGrpSpPr>
        <p:grpSpPr>
          <a:xfrm>
            <a:off x="9525681" y="2167780"/>
            <a:ext cx="937235" cy="937235"/>
            <a:chOff x="1600880" y="2741659"/>
            <a:chExt cx="937235" cy="937235"/>
          </a:xfrm>
        </p:grpSpPr>
        <p:sp>
          <p:nvSpPr>
            <p:cNvPr id="49" name="Oval 48">
              <a:extLst>
                <a:ext uri="{FF2B5EF4-FFF2-40B4-BE49-F238E27FC236}">
                  <a16:creationId xmlns:a16="http://schemas.microsoft.com/office/drawing/2014/main" id="{A6573F86-DEDC-33A3-6790-2C0DDF3F2034}"/>
                </a:ext>
              </a:extLst>
            </p:cNvPr>
            <p:cNvSpPr/>
            <p:nvPr/>
          </p:nvSpPr>
          <p:spPr>
            <a:xfrm>
              <a:off x="1600880" y="2741659"/>
              <a:ext cx="937235" cy="937235"/>
            </a:xfrm>
            <a:prstGeom prst="ellipse">
              <a:avLst/>
            </a:prstGeom>
            <a:solidFill>
              <a:srgbClr val="702082"/>
            </a:solidFill>
            <a:ln w="19050">
              <a:solidFill>
                <a:schemeClr val="bg1"/>
              </a:solidFill>
            </a:ln>
            <a:effectLst>
              <a:outerShdw blurRad="50800" dist="50800" dir="5400000" algn="ctr" rotWithShape="0">
                <a:srgbClr val="000000">
                  <a:alpha val="520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AC6F7FB4-AB53-BA7B-331C-5153C3E49B0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30845" y="2870673"/>
              <a:ext cx="678966" cy="678966"/>
            </a:xfrm>
            <a:prstGeom prst="rect">
              <a:avLst/>
            </a:prstGeom>
          </p:spPr>
        </p:pic>
      </p:grpSp>
      <p:sp>
        <p:nvSpPr>
          <p:cNvPr id="59" name="TextBox 58">
            <a:extLst>
              <a:ext uri="{FF2B5EF4-FFF2-40B4-BE49-F238E27FC236}">
                <a16:creationId xmlns:a16="http://schemas.microsoft.com/office/drawing/2014/main" id="{A281CBE5-53C6-8C00-95E3-A901BF5C9F47}"/>
              </a:ext>
            </a:extLst>
          </p:cNvPr>
          <p:cNvSpPr txBox="1"/>
          <p:nvPr/>
        </p:nvSpPr>
        <p:spPr>
          <a:xfrm>
            <a:off x="-275863" y="5411458"/>
            <a:ext cx="12743727" cy="369332"/>
          </a:xfrm>
          <a:prstGeom prst="rect">
            <a:avLst/>
          </a:prstGeom>
          <a:noFill/>
        </p:spPr>
        <p:txBody>
          <a:bodyPr wrap="square">
            <a:spAutoFit/>
          </a:bodyPr>
          <a:lstStyle/>
          <a:p>
            <a:pPr marL="0" indent="0" algn="ctr">
              <a:lnSpc>
                <a:spcPct val="90000"/>
              </a:lnSpc>
              <a:spcAft>
                <a:spcPts val="600"/>
              </a:spcAft>
              <a:buNone/>
            </a:pPr>
            <a:r>
              <a:rPr lang="en-AU" sz="2000" dirty="0"/>
              <a:t>Then the requirements and designs are ready for prioritisation by the stakeholders.</a:t>
            </a:r>
          </a:p>
        </p:txBody>
      </p:sp>
    </p:spTree>
    <p:extLst>
      <p:ext uri="{BB962C8B-B14F-4D97-AF65-F5344CB8AC3E}">
        <p14:creationId xmlns:p14="http://schemas.microsoft.com/office/powerpoint/2010/main" val="3608956938"/>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40C1C85-D4F9-5096-34B5-8986CC811F9E}"/>
              </a:ext>
            </a:extLst>
          </p:cNvPr>
          <p:cNvSpPr>
            <a:spLocks noGrp="1"/>
          </p:cNvSpPr>
          <p:nvPr>
            <p:ph sz="quarter" idx="10"/>
          </p:nvPr>
        </p:nvSpPr>
        <p:spPr>
          <a:xfrm>
            <a:off x="2399561" y="1502080"/>
            <a:ext cx="4663390" cy="4541527"/>
          </a:xfrm>
        </p:spPr>
        <p:txBody>
          <a:bodyPr>
            <a:normAutofit/>
          </a:bodyPr>
          <a:lstStyle/>
          <a:p>
            <a:pPr marL="0" indent="0">
              <a:buNone/>
            </a:pPr>
            <a:r>
              <a:rPr lang="en-AU" sz="1800" dirty="0">
                <a:solidFill>
                  <a:schemeClr val="accent2"/>
                </a:solidFill>
                <a:latin typeface="+mn-lt"/>
              </a:rPr>
              <a:t>This will be dependent on the change being proposed and the business objectives.</a:t>
            </a:r>
            <a:endParaRPr lang="en-US" sz="1800" dirty="0">
              <a:latin typeface="+mn-lt"/>
            </a:endParaRPr>
          </a:p>
          <a:p>
            <a:pPr marL="0" indent="0">
              <a:lnSpc>
                <a:spcPts val="500"/>
              </a:lnSpc>
              <a:buNone/>
            </a:pPr>
            <a:endParaRPr lang="en-AU" sz="1800" dirty="0">
              <a:solidFill>
                <a:schemeClr val="accent2"/>
              </a:solidFill>
              <a:latin typeface="+mn-lt"/>
            </a:endParaRPr>
          </a:p>
          <a:p>
            <a:pPr marL="0" indent="0">
              <a:buNone/>
            </a:pPr>
            <a:r>
              <a:rPr lang="en-AU" sz="1800" dirty="0">
                <a:solidFill>
                  <a:schemeClr val="accent2"/>
                </a:solidFill>
                <a:latin typeface="+mn-lt"/>
              </a:rPr>
              <a:t>Performing analysis will help to understand what the stakeholders are driven by, the product lifecycle stage and the importance of delivering the change and its benefits.</a:t>
            </a:r>
          </a:p>
          <a:p>
            <a:pPr marL="0" indent="0">
              <a:lnSpc>
                <a:spcPts val="500"/>
              </a:lnSpc>
              <a:buNone/>
            </a:pPr>
            <a:endParaRPr lang="en-AU" sz="1800" dirty="0">
              <a:solidFill>
                <a:schemeClr val="accent2"/>
              </a:solidFill>
              <a:latin typeface="+mn-lt"/>
            </a:endParaRPr>
          </a:p>
          <a:p>
            <a:pPr marL="0" indent="0">
              <a:buNone/>
            </a:pPr>
            <a:endParaRPr lang="en-US" sz="1800" dirty="0">
              <a:solidFill>
                <a:schemeClr val="accent2"/>
              </a:solidFill>
              <a:latin typeface="+mn-lt"/>
            </a:endParaRPr>
          </a:p>
          <a:p>
            <a:pPr marL="0" indent="0" algn="just">
              <a:buNone/>
            </a:pPr>
            <a:endParaRPr lang="en-US" sz="1800" dirty="0">
              <a:latin typeface="+mn-lt"/>
            </a:endParaRPr>
          </a:p>
        </p:txBody>
      </p:sp>
      <p:sp>
        <p:nvSpPr>
          <p:cNvPr id="22" name="Title 1">
            <a:extLst>
              <a:ext uri="{FF2B5EF4-FFF2-40B4-BE49-F238E27FC236}">
                <a16:creationId xmlns:a16="http://schemas.microsoft.com/office/drawing/2014/main" id="{E9AAFD6F-2090-C63F-2CCD-E433BDF4B115}"/>
              </a:ext>
            </a:extLst>
          </p:cNvPr>
          <p:cNvSpPr>
            <a:spLocks noGrp="1"/>
          </p:cNvSpPr>
          <p:nvPr>
            <p:ph type="ctrTitle"/>
          </p:nvPr>
        </p:nvSpPr>
        <p:spPr>
          <a:xfrm>
            <a:off x="1268962" y="655785"/>
            <a:ext cx="9619861" cy="803562"/>
          </a:xfrm>
        </p:spPr>
        <p:txBody>
          <a:bodyPr anchor="t">
            <a:normAutofit/>
          </a:bodyPr>
          <a:lstStyle/>
          <a:p>
            <a:r>
              <a:rPr lang="en-US" b="1" dirty="0">
                <a:solidFill>
                  <a:schemeClr val="accent1"/>
                </a:solidFill>
              </a:rPr>
              <a:t>How to Decide on Prioritization Criteria</a:t>
            </a:r>
            <a:endParaRPr lang="en-GB" dirty="0">
              <a:solidFill>
                <a:schemeClr val="accent1"/>
              </a:solidFill>
            </a:endParaRPr>
          </a:p>
        </p:txBody>
      </p:sp>
      <p:pic>
        <p:nvPicPr>
          <p:cNvPr id="16" name="Picture 15">
            <a:extLst>
              <a:ext uri="{FF2B5EF4-FFF2-40B4-BE49-F238E27FC236}">
                <a16:creationId xmlns:a16="http://schemas.microsoft.com/office/drawing/2014/main" id="{43E3ECDA-898B-C7C8-2E7F-92A7004133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75282" y="1422776"/>
            <a:ext cx="5449833" cy="4541528"/>
          </a:xfrm>
          <a:prstGeom prst="rect">
            <a:avLst/>
          </a:prstGeom>
        </p:spPr>
      </p:pic>
    </p:spTree>
    <p:extLst>
      <p:ext uri="{BB962C8B-B14F-4D97-AF65-F5344CB8AC3E}">
        <p14:creationId xmlns:p14="http://schemas.microsoft.com/office/powerpoint/2010/main" val="1121404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40C1C85-D4F9-5096-34B5-8986CC811F9E}"/>
              </a:ext>
            </a:extLst>
          </p:cNvPr>
          <p:cNvSpPr>
            <a:spLocks noGrp="1"/>
          </p:cNvSpPr>
          <p:nvPr>
            <p:ph sz="quarter" idx="10"/>
          </p:nvPr>
        </p:nvSpPr>
        <p:spPr>
          <a:xfrm>
            <a:off x="2368031" y="1502080"/>
            <a:ext cx="7455938" cy="4541527"/>
          </a:xfrm>
        </p:spPr>
        <p:txBody>
          <a:bodyPr>
            <a:normAutofit/>
          </a:bodyPr>
          <a:lstStyle/>
          <a:p>
            <a:pPr marL="0" indent="0" algn="ctr">
              <a:buNone/>
            </a:pPr>
            <a:r>
              <a:rPr lang="en-AU" sz="1600" dirty="0">
                <a:solidFill>
                  <a:schemeClr val="accent2"/>
                </a:solidFill>
                <a:latin typeface="+mn-lt"/>
              </a:rPr>
              <a:t>There are many factors that an organisation will need to consider in their chosen prioritization approach. Here are a few examples:</a:t>
            </a:r>
          </a:p>
          <a:p>
            <a:pPr marL="0" indent="0">
              <a:lnSpc>
                <a:spcPts val="500"/>
              </a:lnSpc>
              <a:buNone/>
            </a:pPr>
            <a:endParaRPr lang="en-AU" sz="1600" dirty="0">
              <a:solidFill>
                <a:schemeClr val="accent2"/>
              </a:solidFill>
              <a:latin typeface="+mn-lt"/>
            </a:endParaRPr>
          </a:p>
          <a:p>
            <a:pPr marL="0" indent="0">
              <a:buNone/>
            </a:pPr>
            <a:endParaRPr lang="en-US" sz="1800" dirty="0">
              <a:solidFill>
                <a:schemeClr val="accent2"/>
              </a:solidFill>
            </a:endParaRPr>
          </a:p>
          <a:p>
            <a:pPr marL="0" indent="0" algn="just">
              <a:buNone/>
            </a:pPr>
            <a:endParaRPr lang="en-US" dirty="0"/>
          </a:p>
        </p:txBody>
      </p:sp>
      <p:sp>
        <p:nvSpPr>
          <p:cNvPr id="9" name="TextBox 8">
            <a:extLst>
              <a:ext uri="{FF2B5EF4-FFF2-40B4-BE49-F238E27FC236}">
                <a16:creationId xmlns:a16="http://schemas.microsoft.com/office/drawing/2014/main" id="{DE5DA591-6ABB-A958-E53A-C63AEA696393}"/>
              </a:ext>
            </a:extLst>
          </p:cNvPr>
          <p:cNvSpPr txBox="1"/>
          <p:nvPr/>
        </p:nvSpPr>
        <p:spPr>
          <a:xfrm>
            <a:off x="1944413" y="4103048"/>
            <a:ext cx="1949166" cy="1169551"/>
          </a:xfrm>
          <a:prstGeom prst="rect">
            <a:avLst/>
          </a:prstGeom>
          <a:noFill/>
        </p:spPr>
        <p:txBody>
          <a:bodyPr wrap="square" rtlCol="0">
            <a:spAutoFit/>
          </a:bodyPr>
          <a:lstStyle/>
          <a:p>
            <a:pPr algn="ctr"/>
            <a:r>
              <a:rPr lang="en-AU" sz="1200" b="1" dirty="0">
                <a:solidFill>
                  <a:schemeClr val="accent1"/>
                </a:solidFill>
                <a:latin typeface="+mn-lt"/>
              </a:rPr>
              <a:t>Financial implications</a:t>
            </a:r>
            <a:r>
              <a:rPr lang="en-AU" sz="1200" dirty="0">
                <a:solidFill>
                  <a:schemeClr val="accent2"/>
                </a:solidFill>
                <a:latin typeface="+mn-lt"/>
              </a:rPr>
              <a:t> </a:t>
            </a:r>
          </a:p>
          <a:p>
            <a:pPr algn="ctr"/>
            <a:r>
              <a:rPr lang="en-AU" sz="1100" dirty="0">
                <a:solidFill>
                  <a:schemeClr val="accent2"/>
                </a:solidFill>
                <a:latin typeface="+mn-lt"/>
              </a:rPr>
              <a:t>such as penalties or fines imposed because of breaches or an increase or decrease in revenue</a:t>
            </a:r>
          </a:p>
          <a:p>
            <a:endParaRPr lang="en-US" sz="1400" dirty="0"/>
          </a:p>
        </p:txBody>
      </p:sp>
      <p:sp>
        <p:nvSpPr>
          <p:cNvPr id="10" name="TextBox 9">
            <a:extLst>
              <a:ext uri="{FF2B5EF4-FFF2-40B4-BE49-F238E27FC236}">
                <a16:creationId xmlns:a16="http://schemas.microsoft.com/office/drawing/2014/main" id="{2526AD83-2146-28C8-C043-94D4F713755F}"/>
              </a:ext>
            </a:extLst>
          </p:cNvPr>
          <p:cNvSpPr txBox="1"/>
          <p:nvPr/>
        </p:nvSpPr>
        <p:spPr>
          <a:xfrm>
            <a:off x="4034426" y="4103048"/>
            <a:ext cx="1773449" cy="615553"/>
          </a:xfrm>
          <a:prstGeom prst="rect">
            <a:avLst/>
          </a:prstGeom>
          <a:noFill/>
        </p:spPr>
        <p:txBody>
          <a:bodyPr wrap="square" rtlCol="0">
            <a:spAutoFit/>
          </a:bodyPr>
          <a:lstStyle/>
          <a:p>
            <a:pPr algn="ctr"/>
            <a:r>
              <a:rPr lang="en-AU" sz="1200" b="1" dirty="0">
                <a:solidFill>
                  <a:schemeClr val="accent2"/>
                </a:solidFill>
                <a:latin typeface="+mn-lt"/>
              </a:rPr>
              <a:t>Technical complexity </a:t>
            </a:r>
            <a:r>
              <a:rPr lang="en-AU" sz="1100" dirty="0">
                <a:solidFill>
                  <a:schemeClr val="accent2"/>
                </a:solidFill>
                <a:latin typeface="+mn-lt"/>
              </a:rPr>
              <a:t>that creates risk </a:t>
            </a:r>
          </a:p>
          <a:p>
            <a:pPr algn="ctr"/>
            <a:r>
              <a:rPr lang="en-AU" sz="1100" dirty="0">
                <a:solidFill>
                  <a:schemeClr val="accent2"/>
                </a:solidFill>
                <a:latin typeface="+mn-lt"/>
              </a:rPr>
              <a:t>to delivery</a:t>
            </a:r>
            <a:endParaRPr lang="en-US" sz="1100" dirty="0"/>
          </a:p>
        </p:txBody>
      </p:sp>
      <p:sp>
        <p:nvSpPr>
          <p:cNvPr id="11" name="TextBox 10">
            <a:extLst>
              <a:ext uri="{FF2B5EF4-FFF2-40B4-BE49-F238E27FC236}">
                <a16:creationId xmlns:a16="http://schemas.microsoft.com/office/drawing/2014/main" id="{AFE9CE02-86B5-9F03-3682-FE5903A13171}"/>
              </a:ext>
            </a:extLst>
          </p:cNvPr>
          <p:cNvSpPr txBox="1"/>
          <p:nvPr/>
        </p:nvSpPr>
        <p:spPr>
          <a:xfrm>
            <a:off x="5994050" y="4103048"/>
            <a:ext cx="1949165" cy="615553"/>
          </a:xfrm>
          <a:prstGeom prst="rect">
            <a:avLst/>
          </a:prstGeom>
          <a:noFill/>
        </p:spPr>
        <p:txBody>
          <a:bodyPr wrap="square" rtlCol="0">
            <a:spAutoFit/>
          </a:bodyPr>
          <a:lstStyle/>
          <a:p>
            <a:pPr algn="ctr"/>
            <a:r>
              <a:rPr lang="en-AU" sz="1200" b="1" dirty="0">
                <a:solidFill>
                  <a:schemeClr val="accent3"/>
                </a:solidFill>
                <a:latin typeface="+mn-lt"/>
              </a:rPr>
              <a:t>Customer value created </a:t>
            </a:r>
            <a:r>
              <a:rPr lang="en-AU" sz="1100" dirty="0">
                <a:solidFill>
                  <a:schemeClr val="accent2"/>
                </a:solidFill>
                <a:latin typeface="+mn-lt"/>
              </a:rPr>
              <a:t>such as improvements to the customer journey</a:t>
            </a:r>
            <a:endParaRPr lang="en-US" sz="1100" dirty="0"/>
          </a:p>
        </p:txBody>
      </p:sp>
      <p:sp>
        <p:nvSpPr>
          <p:cNvPr id="12" name="TextBox 11">
            <a:extLst>
              <a:ext uri="{FF2B5EF4-FFF2-40B4-BE49-F238E27FC236}">
                <a16:creationId xmlns:a16="http://schemas.microsoft.com/office/drawing/2014/main" id="{9283A6F2-76F1-00F5-87F1-B2D6F10F8267}"/>
              </a:ext>
            </a:extLst>
          </p:cNvPr>
          <p:cNvSpPr txBox="1"/>
          <p:nvPr/>
        </p:nvSpPr>
        <p:spPr>
          <a:xfrm>
            <a:off x="8060401" y="4103048"/>
            <a:ext cx="2030538" cy="461665"/>
          </a:xfrm>
          <a:prstGeom prst="rect">
            <a:avLst/>
          </a:prstGeom>
          <a:noFill/>
        </p:spPr>
        <p:txBody>
          <a:bodyPr wrap="square" rtlCol="0">
            <a:spAutoFit/>
          </a:bodyPr>
          <a:lstStyle/>
          <a:p>
            <a:pPr algn="ctr"/>
            <a:r>
              <a:rPr lang="en-AU" sz="1200" b="1" dirty="0">
                <a:solidFill>
                  <a:srgbClr val="702082"/>
                </a:solidFill>
                <a:latin typeface="+mn-lt"/>
              </a:rPr>
              <a:t>Competitive advantage</a:t>
            </a:r>
            <a:r>
              <a:rPr lang="en-AU" sz="1200" dirty="0">
                <a:solidFill>
                  <a:srgbClr val="702082"/>
                </a:solidFill>
                <a:latin typeface="+mn-lt"/>
              </a:rPr>
              <a:t> </a:t>
            </a:r>
            <a:r>
              <a:rPr lang="en-AU" sz="1100" dirty="0">
                <a:solidFill>
                  <a:schemeClr val="accent2"/>
                </a:solidFill>
                <a:latin typeface="+mn-lt"/>
              </a:rPr>
              <a:t>and/ or innovation</a:t>
            </a:r>
            <a:endParaRPr lang="en-US" sz="1100" dirty="0"/>
          </a:p>
        </p:txBody>
      </p:sp>
      <p:sp>
        <p:nvSpPr>
          <p:cNvPr id="22" name="Title 1">
            <a:extLst>
              <a:ext uri="{FF2B5EF4-FFF2-40B4-BE49-F238E27FC236}">
                <a16:creationId xmlns:a16="http://schemas.microsoft.com/office/drawing/2014/main" id="{E9AAFD6F-2090-C63F-2CCD-E433BDF4B115}"/>
              </a:ext>
            </a:extLst>
          </p:cNvPr>
          <p:cNvSpPr>
            <a:spLocks noGrp="1"/>
          </p:cNvSpPr>
          <p:nvPr>
            <p:ph type="ctrTitle"/>
          </p:nvPr>
        </p:nvSpPr>
        <p:spPr>
          <a:xfrm>
            <a:off x="1268962" y="655785"/>
            <a:ext cx="9619861" cy="803562"/>
          </a:xfrm>
        </p:spPr>
        <p:txBody>
          <a:bodyPr anchor="t">
            <a:normAutofit/>
          </a:bodyPr>
          <a:lstStyle/>
          <a:p>
            <a:r>
              <a:rPr lang="en-US" b="1" dirty="0">
                <a:solidFill>
                  <a:schemeClr val="accent1"/>
                </a:solidFill>
              </a:rPr>
              <a:t>How to Decide on Prioritization Criteria</a:t>
            </a:r>
            <a:endParaRPr lang="en-GB" dirty="0">
              <a:solidFill>
                <a:schemeClr val="accent1"/>
              </a:solidFill>
            </a:endParaRPr>
          </a:p>
        </p:txBody>
      </p:sp>
      <p:pic>
        <p:nvPicPr>
          <p:cNvPr id="4" name="Picture 3" descr="A blue and white logo&#10;&#10;Description automatically generated">
            <a:extLst>
              <a:ext uri="{FF2B5EF4-FFF2-40B4-BE49-F238E27FC236}">
                <a16:creationId xmlns:a16="http://schemas.microsoft.com/office/drawing/2014/main" id="{77144A1D-82F7-23F3-740A-9134EC2CF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420" y="2185912"/>
            <a:ext cx="8747160" cy="1944653"/>
          </a:xfrm>
          <a:prstGeom prst="rect">
            <a:avLst/>
          </a:prstGeom>
        </p:spPr>
      </p:pic>
    </p:spTree>
    <p:extLst>
      <p:ext uri="{BB962C8B-B14F-4D97-AF65-F5344CB8AC3E}">
        <p14:creationId xmlns:p14="http://schemas.microsoft.com/office/powerpoint/2010/main" val="1897884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40C1C85-D4F9-5096-34B5-8986CC811F9E}"/>
              </a:ext>
            </a:extLst>
          </p:cNvPr>
          <p:cNvSpPr>
            <a:spLocks noGrp="1"/>
          </p:cNvSpPr>
          <p:nvPr>
            <p:ph sz="quarter" idx="10"/>
          </p:nvPr>
        </p:nvSpPr>
        <p:spPr>
          <a:xfrm>
            <a:off x="2368031" y="1502080"/>
            <a:ext cx="7455938" cy="4541527"/>
          </a:xfrm>
        </p:spPr>
        <p:txBody>
          <a:bodyPr>
            <a:normAutofit/>
          </a:bodyPr>
          <a:lstStyle/>
          <a:p>
            <a:pPr marL="0" indent="0" algn="ctr">
              <a:buNone/>
            </a:pPr>
            <a:r>
              <a:rPr lang="en-AU" sz="1600" dirty="0">
                <a:solidFill>
                  <a:schemeClr val="accent2"/>
                </a:solidFill>
                <a:latin typeface="+mn-lt"/>
              </a:rPr>
              <a:t>There are many factors that an organisation will need to consider in their chosen prioritization approach. Here are a few examples:</a:t>
            </a:r>
          </a:p>
          <a:p>
            <a:pPr marL="0" indent="0">
              <a:lnSpc>
                <a:spcPts val="500"/>
              </a:lnSpc>
              <a:buNone/>
            </a:pPr>
            <a:endParaRPr lang="en-AU" sz="1600" dirty="0">
              <a:solidFill>
                <a:schemeClr val="accent2"/>
              </a:solidFill>
              <a:latin typeface="+mn-lt"/>
            </a:endParaRPr>
          </a:p>
          <a:p>
            <a:pPr marL="0" indent="0">
              <a:buNone/>
            </a:pPr>
            <a:endParaRPr lang="en-US" sz="1800" dirty="0">
              <a:solidFill>
                <a:schemeClr val="accent2"/>
              </a:solidFill>
            </a:endParaRPr>
          </a:p>
          <a:p>
            <a:pPr marL="0" indent="0" algn="just">
              <a:buNone/>
            </a:pPr>
            <a:endParaRPr lang="en-US" dirty="0"/>
          </a:p>
        </p:txBody>
      </p:sp>
      <p:sp>
        <p:nvSpPr>
          <p:cNvPr id="9" name="TextBox 8">
            <a:extLst>
              <a:ext uri="{FF2B5EF4-FFF2-40B4-BE49-F238E27FC236}">
                <a16:creationId xmlns:a16="http://schemas.microsoft.com/office/drawing/2014/main" id="{DE5DA591-6ABB-A958-E53A-C63AEA696393}"/>
              </a:ext>
            </a:extLst>
          </p:cNvPr>
          <p:cNvSpPr txBox="1"/>
          <p:nvPr/>
        </p:nvSpPr>
        <p:spPr>
          <a:xfrm>
            <a:off x="3001319" y="4103048"/>
            <a:ext cx="1884444" cy="1031051"/>
          </a:xfrm>
          <a:prstGeom prst="rect">
            <a:avLst/>
          </a:prstGeom>
          <a:noFill/>
        </p:spPr>
        <p:txBody>
          <a:bodyPr wrap="square" rtlCol="0">
            <a:spAutoFit/>
          </a:bodyPr>
          <a:lstStyle/>
          <a:p>
            <a:pPr algn="ctr"/>
            <a:r>
              <a:rPr lang="en-AU" sz="1200" b="1" dirty="0">
                <a:solidFill>
                  <a:schemeClr val="accent5"/>
                </a:solidFill>
                <a:latin typeface="+mn-lt"/>
              </a:rPr>
              <a:t>Risk associated </a:t>
            </a:r>
          </a:p>
          <a:p>
            <a:pPr algn="ctr"/>
            <a:r>
              <a:rPr lang="en-AU" sz="1100" dirty="0">
                <a:solidFill>
                  <a:schemeClr val="accent2"/>
                </a:solidFill>
                <a:latin typeface="+mn-lt"/>
              </a:rPr>
              <a:t>with lack of controls or of not having a feature, product or process in place</a:t>
            </a:r>
            <a:endParaRPr lang="en-US" sz="1100" dirty="0"/>
          </a:p>
          <a:p>
            <a:endParaRPr lang="en-US" sz="1400" dirty="0"/>
          </a:p>
        </p:txBody>
      </p:sp>
      <p:sp>
        <p:nvSpPr>
          <p:cNvPr id="10" name="TextBox 9">
            <a:extLst>
              <a:ext uri="{FF2B5EF4-FFF2-40B4-BE49-F238E27FC236}">
                <a16:creationId xmlns:a16="http://schemas.microsoft.com/office/drawing/2014/main" id="{2526AD83-2146-28C8-C043-94D4F713755F}"/>
              </a:ext>
            </a:extLst>
          </p:cNvPr>
          <p:cNvSpPr txBox="1"/>
          <p:nvPr/>
        </p:nvSpPr>
        <p:spPr>
          <a:xfrm>
            <a:off x="4864744" y="4103048"/>
            <a:ext cx="2145657" cy="276999"/>
          </a:xfrm>
          <a:prstGeom prst="rect">
            <a:avLst/>
          </a:prstGeom>
          <a:noFill/>
        </p:spPr>
        <p:txBody>
          <a:bodyPr wrap="square" rtlCol="0">
            <a:spAutoFit/>
          </a:bodyPr>
          <a:lstStyle/>
          <a:p>
            <a:pPr algn="ctr"/>
            <a:r>
              <a:rPr lang="en-AU" sz="1200" b="1" dirty="0">
                <a:solidFill>
                  <a:schemeClr val="accent6"/>
                </a:solidFill>
                <a:latin typeface="+mn-lt"/>
              </a:rPr>
              <a:t>Regulatory requirements</a:t>
            </a:r>
          </a:p>
        </p:txBody>
      </p:sp>
      <p:sp>
        <p:nvSpPr>
          <p:cNvPr id="11" name="TextBox 10">
            <a:extLst>
              <a:ext uri="{FF2B5EF4-FFF2-40B4-BE49-F238E27FC236}">
                <a16:creationId xmlns:a16="http://schemas.microsoft.com/office/drawing/2014/main" id="{AFE9CE02-86B5-9F03-3682-FE5903A13171}"/>
              </a:ext>
            </a:extLst>
          </p:cNvPr>
          <p:cNvSpPr txBox="1"/>
          <p:nvPr/>
        </p:nvSpPr>
        <p:spPr>
          <a:xfrm>
            <a:off x="6951641" y="4103048"/>
            <a:ext cx="2281080" cy="1615827"/>
          </a:xfrm>
          <a:prstGeom prst="rect">
            <a:avLst/>
          </a:prstGeom>
          <a:noFill/>
        </p:spPr>
        <p:txBody>
          <a:bodyPr wrap="square" lIns="91440" tIns="45720" rIns="91440" bIns="45720" rtlCol="0" anchor="t">
            <a:spAutoFit/>
          </a:bodyPr>
          <a:lstStyle/>
          <a:p>
            <a:pPr algn="ctr"/>
            <a:r>
              <a:rPr lang="en-AU" sz="1200" b="1" dirty="0">
                <a:solidFill>
                  <a:schemeClr val="accent4"/>
                </a:solidFill>
                <a:latin typeface="+mn-lt"/>
              </a:rPr>
              <a:t>Operational ease </a:t>
            </a:r>
          </a:p>
          <a:p>
            <a:pPr algn="ctr">
              <a:buClr>
                <a:schemeClr val="accent2"/>
              </a:buClr>
            </a:pPr>
            <a:r>
              <a:rPr lang="en-AU" sz="1100" dirty="0">
                <a:solidFill>
                  <a:schemeClr val="accent2"/>
                </a:solidFill>
                <a:latin typeface="+mn-lt"/>
              </a:rPr>
              <a:t>by creating efficiencies through process or technology changes. For example, enhancing functionality of a system to eliminate the need for an employee to complete tasks manually or integrating systems to avoid double keying of data</a:t>
            </a:r>
            <a:r>
              <a:rPr lang="en-AU" sz="1100" dirty="0">
                <a:solidFill>
                  <a:schemeClr val="accent2"/>
                </a:solidFill>
              </a:rPr>
              <a:t>.</a:t>
            </a:r>
            <a:endParaRPr lang="en-AU" sz="1100" dirty="0">
              <a:solidFill>
                <a:schemeClr val="accent2"/>
              </a:solidFill>
              <a:latin typeface="+mn-lt"/>
            </a:endParaRPr>
          </a:p>
        </p:txBody>
      </p:sp>
      <p:sp>
        <p:nvSpPr>
          <p:cNvPr id="22" name="Title 1">
            <a:extLst>
              <a:ext uri="{FF2B5EF4-FFF2-40B4-BE49-F238E27FC236}">
                <a16:creationId xmlns:a16="http://schemas.microsoft.com/office/drawing/2014/main" id="{E9AAFD6F-2090-C63F-2CCD-E433BDF4B115}"/>
              </a:ext>
            </a:extLst>
          </p:cNvPr>
          <p:cNvSpPr>
            <a:spLocks noGrp="1"/>
          </p:cNvSpPr>
          <p:nvPr>
            <p:ph type="ctrTitle"/>
          </p:nvPr>
        </p:nvSpPr>
        <p:spPr>
          <a:xfrm>
            <a:off x="1268962" y="655785"/>
            <a:ext cx="9619861" cy="803562"/>
          </a:xfrm>
        </p:spPr>
        <p:txBody>
          <a:bodyPr anchor="t">
            <a:normAutofit/>
          </a:bodyPr>
          <a:lstStyle/>
          <a:p>
            <a:r>
              <a:rPr lang="en-US" b="1" dirty="0">
                <a:solidFill>
                  <a:schemeClr val="accent1"/>
                </a:solidFill>
              </a:rPr>
              <a:t>How to Decide on Prioritization Criteria</a:t>
            </a:r>
            <a:endParaRPr lang="en-GB" dirty="0">
              <a:solidFill>
                <a:schemeClr val="accent1"/>
              </a:solidFill>
            </a:endParaRPr>
          </a:p>
        </p:txBody>
      </p:sp>
      <p:pic>
        <p:nvPicPr>
          <p:cNvPr id="4" name="Picture 3">
            <a:extLst>
              <a:ext uri="{FF2B5EF4-FFF2-40B4-BE49-F238E27FC236}">
                <a16:creationId xmlns:a16="http://schemas.microsoft.com/office/drawing/2014/main" id="{77144A1D-82F7-23F3-740A-9134EC2CFA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37556" y="2185912"/>
            <a:ext cx="8716888" cy="1944653"/>
          </a:xfrm>
          <a:prstGeom prst="rect">
            <a:avLst/>
          </a:prstGeom>
        </p:spPr>
      </p:pic>
    </p:spTree>
    <p:extLst>
      <p:ext uri="{BB962C8B-B14F-4D97-AF65-F5344CB8AC3E}">
        <p14:creationId xmlns:p14="http://schemas.microsoft.com/office/powerpoint/2010/main" val="89090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40C1C85-D4F9-5096-34B5-8986CC811F9E}"/>
              </a:ext>
            </a:extLst>
          </p:cNvPr>
          <p:cNvSpPr>
            <a:spLocks noGrp="1"/>
          </p:cNvSpPr>
          <p:nvPr>
            <p:ph sz="quarter" idx="10"/>
          </p:nvPr>
        </p:nvSpPr>
        <p:spPr>
          <a:xfrm>
            <a:off x="2399561" y="1502080"/>
            <a:ext cx="3727969" cy="4541527"/>
          </a:xfrm>
        </p:spPr>
        <p:txBody>
          <a:bodyPr vert="horz" lIns="91440" tIns="45720" rIns="91440" bIns="45720" rtlCol="0" anchor="t">
            <a:normAutofit/>
          </a:bodyPr>
          <a:lstStyle/>
          <a:p>
            <a:pPr marL="0" indent="0">
              <a:buNone/>
            </a:pPr>
            <a:r>
              <a:rPr lang="en-AU" sz="1800" dirty="0">
                <a:solidFill>
                  <a:schemeClr val="accent2"/>
                </a:solidFill>
                <a:latin typeface="+mn-lt"/>
              </a:rPr>
              <a:t>Using a </a:t>
            </a:r>
            <a:r>
              <a:rPr lang="en-AU" sz="1800" b="1" dirty="0">
                <a:solidFill>
                  <a:schemeClr val="accent1"/>
                </a:solidFill>
                <a:latin typeface="+mn-lt"/>
              </a:rPr>
              <a:t>cost vs. benefit</a:t>
            </a:r>
            <a:r>
              <a:rPr lang="en-AU" sz="1800" dirty="0">
                <a:solidFill>
                  <a:schemeClr val="accent2"/>
                </a:solidFill>
                <a:latin typeface="+mn-lt"/>
              </a:rPr>
              <a:t> lens when selecting prioritization criteria will provide a more balanced view of the requirements. </a:t>
            </a:r>
            <a:endParaRPr lang="en-US" sz="1800" dirty="0">
              <a:solidFill>
                <a:schemeClr val="accent2"/>
              </a:solidFill>
              <a:latin typeface="+mn-lt"/>
            </a:endParaRPr>
          </a:p>
          <a:p>
            <a:pPr marL="0" indent="0">
              <a:buNone/>
            </a:pPr>
            <a:r>
              <a:rPr lang="en-AU" sz="1800" dirty="0">
                <a:solidFill>
                  <a:schemeClr val="accent2"/>
                </a:solidFill>
                <a:latin typeface="+mn-lt"/>
              </a:rPr>
              <a:t>Otherwise, the model will be unfairly slanted towards one side which can result in poor outcomes.</a:t>
            </a:r>
            <a:endParaRPr lang="en-US" sz="1800">
              <a:solidFill>
                <a:schemeClr val="accent2"/>
              </a:solidFill>
              <a:latin typeface="+mn-lt"/>
            </a:endParaRPr>
          </a:p>
          <a:p>
            <a:pPr marL="0" indent="0" algn="just">
              <a:buNone/>
            </a:pPr>
            <a:endParaRPr lang="en-US" sz="1800" dirty="0">
              <a:latin typeface="+mn-lt"/>
            </a:endParaRPr>
          </a:p>
        </p:txBody>
      </p:sp>
      <p:sp>
        <p:nvSpPr>
          <p:cNvPr id="22" name="Title 1">
            <a:extLst>
              <a:ext uri="{FF2B5EF4-FFF2-40B4-BE49-F238E27FC236}">
                <a16:creationId xmlns:a16="http://schemas.microsoft.com/office/drawing/2014/main" id="{E9AAFD6F-2090-C63F-2CCD-E433BDF4B115}"/>
              </a:ext>
            </a:extLst>
          </p:cNvPr>
          <p:cNvSpPr>
            <a:spLocks noGrp="1"/>
          </p:cNvSpPr>
          <p:nvPr>
            <p:ph type="ctrTitle"/>
          </p:nvPr>
        </p:nvSpPr>
        <p:spPr>
          <a:xfrm>
            <a:off x="1268962" y="655785"/>
            <a:ext cx="9619861" cy="803562"/>
          </a:xfrm>
        </p:spPr>
        <p:txBody>
          <a:bodyPr anchor="t">
            <a:normAutofit/>
          </a:bodyPr>
          <a:lstStyle/>
          <a:p>
            <a:r>
              <a:rPr lang="en-US" b="1" dirty="0">
                <a:solidFill>
                  <a:schemeClr val="accent1"/>
                </a:solidFill>
              </a:rPr>
              <a:t>How to Decide on Prioritization Criteria</a:t>
            </a:r>
            <a:endParaRPr lang="en-GB" dirty="0">
              <a:solidFill>
                <a:schemeClr val="accent1"/>
              </a:solidFill>
            </a:endParaRPr>
          </a:p>
        </p:txBody>
      </p:sp>
      <p:pic>
        <p:nvPicPr>
          <p:cNvPr id="7" name="Picture 6">
            <a:extLst>
              <a:ext uri="{FF2B5EF4-FFF2-40B4-BE49-F238E27FC236}">
                <a16:creationId xmlns:a16="http://schemas.microsoft.com/office/drawing/2014/main" id="{96B90CC2-B7DD-F491-2013-D98ABD44A3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02924" y="1345322"/>
            <a:ext cx="6199980" cy="4709367"/>
          </a:xfrm>
          <a:prstGeom prst="rect">
            <a:avLst/>
          </a:prstGeom>
        </p:spPr>
      </p:pic>
    </p:spTree>
    <p:extLst>
      <p:ext uri="{BB962C8B-B14F-4D97-AF65-F5344CB8AC3E}">
        <p14:creationId xmlns:p14="http://schemas.microsoft.com/office/powerpoint/2010/main" val="422626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17BE60-827B-F574-A6D0-7D4B5C69CD4E}"/>
              </a:ext>
            </a:extLst>
          </p:cNvPr>
          <p:cNvSpPr>
            <a:spLocks noGrp="1"/>
          </p:cNvSpPr>
          <p:nvPr>
            <p:ph type="ctrTitle"/>
          </p:nvPr>
        </p:nvSpPr>
        <p:spPr>
          <a:xfrm>
            <a:off x="1286070" y="655785"/>
            <a:ext cx="9619861" cy="803562"/>
          </a:xfrm>
        </p:spPr>
        <p:txBody>
          <a:bodyPr anchor="t">
            <a:normAutofit/>
          </a:bodyPr>
          <a:lstStyle/>
          <a:p>
            <a:r>
              <a:rPr lang="en-GB" b="1"/>
              <a:t>Prioritisation Approaches</a:t>
            </a:r>
          </a:p>
        </p:txBody>
      </p:sp>
      <p:sp>
        <p:nvSpPr>
          <p:cNvPr id="2" name="Text Placeholder 1">
            <a:extLst>
              <a:ext uri="{FF2B5EF4-FFF2-40B4-BE49-F238E27FC236}">
                <a16:creationId xmlns:a16="http://schemas.microsoft.com/office/drawing/2014/main" id="{339F4832-0869-1F78-8599-1F4646A41534}"/>
              </a:ext>
            </a:extLst>
          </p:cNvPr>
          <p:cNvSpPr>
            <a:spLocks noGrp="1"/>
          </p:cNvSpPr>
          <p:nvPr>
            <p:ph type="body" idx="4294967295"/>
          </p:nvPr>
        </p:nvSpPr>
        <p:spPr>
          <a:xfrm>
            <a:off x="1942255" y="1459347"/>
            <a:ext cx="8307491" cy="1611312"/>
          </a:xfrm>
        </p:spPr>
        <p:txBody>
          <a:bodyPr anchor="t">
            <a:normAutofit/>
          </a:bodyPr>
          <a:lstStyle/>
          <a:p>
            <a:pPr marL="0" indent="0" algn="ctr">
              <a:lnSpc>
                <a:spcPct val="90000"/>
              </a:lnSpc>
              <a:spcAft>
                <a:spcPts val="600"/>
              </a:spcAft>
              <a:buNone/>
            </a:pPr>
            <a:r>
              <a:rPr lang="en-GB" sz="1600" dirty="0">
                <a:solidFill>
                  <a:schemeClr val="accent2"/>
                </a:solidFill>
                <a:latin typeface="+mn-lt"/>
              </a:rPr>
              <a:t>The approach taken to prioritise requirements and designs may vary depending on the group of stakeholders involved and their needs. It may also change as certain conditions change, such as the product lifecycle stage, outside market or personnel changes.</a:t>
            </a:r>
          </a:p>
          <a:p>
            <a:pPr marL="0" indent="0" algn="ctr">
              <a:lnSpc>
                <a:spcPts val="500"/>
              </a:lnSpc>
              <a:spcAft>
                <a:spcPts val="600"/>
              </a:spcAft>
              <a:buNone/>
            </a:pPr>
            <a:endParaRPr lang="en-GB" sz="1600" dirty="0">
              <a:solidFill>
                <a:schemeClr val="accent2"/>
              </a:solidFill>
              <a:latin typeface="+mn-lt"/>
            </a:endParaRPr>
          </a:p>
          <a:p>
            <a:pPr marL="0" indent="0" algn="ctr">
              <a:lnSpc>
                <a:spcPct val="90000"/>
              </a:lnSpc>
              <a:spcAft>
                <a:spcPts val="600"/>
              </a:spcAft>
              <a:buNone/>
            </a:pPr>
            <a:r>
              <a:rPr lang="en-GB" sz="1600" dirty="0">
                <a:solidFill>
                  <a:schemeClr val="accent2"/>
                </a:solidFill>
                <a:latin typeface="+mn-lt"/>
              </a:rPr>
              <a:t>Prioritisation can be classified into one of four approaches:</a:t>
            </a:r>
          </a:p>
        </p:txBody>
      </p:sp>
      <p:grpSp>
        <p:nvGrpSpPr>
          <p:cNvPr id="31" name="Group 30">
            <a:extLst>
              <a:ext uri="{FF2B5EF4-FFF2-40B4-BE49-F238E27FC236}">
                <a16:creationId xmlns:a16="http://schemas.microsoft.com/office/drawing/2014/main" id="{8493F57C-8CA5-BBAF-FF2B-D201E0367C8B}"/>
              </a:ext>
            </a:extLst>
          </p:cNvPr>
          <p:cNvGrpSpPr/>
          <p:nvPr/>
        </p:nvGrpSpPr>
        <p:grpSpPr>
          <a:xfrm>
            <a:off x="8486362" y="2928069"/>
            <a:ext cx="2146852" cy="3146157"/>
            <a:chOff x="8486362" y="3339548"/>
            <a:chExt cx="2146852" cy="3146157"/>
          </a:xfrm>
        </p:grpSpPr>
        <p:grpSp>
          <p:nvGrpSpPr>
            <p:cNvPr id="18" name="Group 17">
              <a:extLst>
                <a:ext uri="{FF2B5EF4-FFF2-40B4-BE49-F238E27FC236}">
                  <a16:creationId xmlns:a16="http://schemas.microsoft.com/office/drawing/2014/main" id="{9ED59AD9-276F-C284-FBEF-87215ADE676D}"/>
                </a:ext>
              </a:extLst>
            </p:cNvPr>
            <p:cNvGrpSpPr/>
            <p:nvPr/>
          </p:nvGrpSpPr>
          <p:grpSpPr>
            <a:xfrm>
              <a:off x="8486362" y="3339548"/>
              <a:ext cx="2146852" cy="3146157"/>
              <a:chOff x="9511749" y="3727174"/>
              <a:chExt cx="2146852" cy="3146157"/>
            </a:xfrm>
          </p:grpSpPr>
          <p:sp>
            <p:nvSpPr>
              <p:cNvPr id="13" name="Rectangle 12">
                <a:extLst>
                  <a:ext uri="{FF2B5EF4-FFF2-40B4-BE49-F238E27FC236}">
                    <a16:creationId xmlns:a16="http://schemas.microsoft.com/office/drawing/2014/main" id="{EB56558E-F6BA-7FC5-6FAA-13FA9AEEC54C}"/>
                  </a:ext>
                </a:extLst>
              </p:cNvPr>
              <p:cNvSpPr/>
              <p:nvPr/>
            </p:nvSpPr>
            <p:spPr>
              <a:xfrm>
                <a:off x="9511749" y="3727174"/>
                <a:ext cx="2146852" cy="377687"/>
              </a:xfrm>
              <a:prstGeom prst="rect">
                <a:avLst/>
              </a:prstGeom>
              <a:solidFill>
                <a:srgbClr val="702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F292F0-6D23-4583-4A33-55767B39F294}"/>
                  </a:ext>
                </a:extLst>
              </p:cNvPr>
              <p:cNvSpPr/>
              <p:nvPr/>
            </p:nvSpPr>
            <p:spPr>
              <a:xfrm>
                <a:off x="9511749" y="4104860"/>
                <a:ext cx="2146852" cy="2768471"/>
              </a:xfrm>
              <a:prstGeom prst="rect">
                <a:avLst/>
              </a:prstGeom>
              <a:solidFill>
                <a:srgbClr val="702082">
                  <a:alpha val="2512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2E7C907B-B5F1-5111-AC64-52AA198F21AF}"/>
                </a:ext>
              </a:extLst>
            </p:cNvPr>
            <p:cNvSpPr txBox="1"/>
            <p:nvPr/>
          </p:nvSpPr>
          <p:spPr>
            <a:xfrm>
              <a:off x="8625510" y="3369365"/>
              <a:ext cx="1868556" cy="615553"/>
            </a:xfrm>
            <a:prstGeom prst="rect">
              <a:avLst/>
            </a:prstGeom>
            <a:noFill/>
          </p:spPr>
          <p:txBody>
            <a:bodyPr wrap="square" rtlCol="0">
              <a:spAutoFit/>
            </a:bodyPr>
            <a:lstStyle/>
            <a:p>
              <a:pPr algn="ctr"/>
              <a:r>
                <a:rPr lang="en-GB" sz="1600" b="1">
                  <a:solidFill>
                    <a:schemeClr val="bg1"/>
                  </a:solidFill>
                  <a:latin typeface="+mj-lt"/>
                </a:rPr>
                <a:t>Negotiation</a:t>
              </a:r>
              <a:endParaRPr lang="en-US" sz="1600" b="1">
                <a:solidFill>
                  <a:schemeClr val="bg1"/>
                </a:solidFill>
                <a:latin typeface="+mj-lt"/>
              </a:endParaRPr>
            </a:p>
            <a:p>
              <a:endParaRPr lang="en-US"/>
            </a:p>
          </p:txBody>
        </p:sp>
      </p:grpSp>
      <p:grpSp>
        <p:nvGrpSpPr>
          <p:cNvPr id="28" name="Group 27">
            <a:extLst>
              <a:ext uri="{FF2B5EF4-FFF2-40B4-BE49-F238E27FC236}">
                <a16:creationId xmlns:a16="http://schemas.microsoft.com/office/drawing/2014/main" id="{E9F2A914-ABA4-5241-A926-DFA0C465003A}"/>
              </a:ext>
            </a:extLst>
          </p:cNvPr>
          <p:cNvGrpSpPr/>
          <p:nvPr/>
        </p:nvGrpSpPr>
        <p:grpSpPr>
          <a:xfrm>
            <a:off x="1558373" y="2928069"/>
            <a:ext cx="2147266" cy="3146159"/>
            <a:chOff x="1558373" y="3339548"/>
            <a:chExt cx="2147266" cy="3146159"/>
          </a:xfrm>
        </p:grpSpPr>
        <p:grpSp>
          <p:nvGrpSpPr>
            <p:cNvPr id="15" name="Group 14">
              <a:extLst>
                <a:ext uri="{FF2B5EF4-FFF2-40B4-BE49-F238E27FC236}">
                  <a16:creationId xmlns:a16="http://schemas.microsoft.com/office/drawing/2014/main" id="{B4861EB9-6655-A753-8B20-36E4200D6BFA}"/>
                </a:ext>
              </a:extLst>
            </p:cNvPr>
            <p:cNvGrpSpPr/>
            <p:nvPr/>
          </p:nvGrpSpPr>
          <p:grpSpPr>
            <a:xfrm>
              <a:off x="1558787" y="3339548"/>
              <a:ext cx="2146852" cy="3146159"/>
              <a:chOff x="2584174" y="3727174"/>
              <a:chExt cx="2146852" cy="3146159"/>
            </a:xfrm>
          </p:grpSpPr>
          <p:sp>
            <p:nvSpPr>
              <p:cNvPr id="7" name="Rectangle 6">
                <a:extLst>
                  <a:ext uri="{FF2B5EF4-FFF2-40B4-BE49-F238E27FC236}">
                    <a16:creationId xmlns:a16="http://schemas.microsoft.com/office/drawing/2014/main" id="{ABC462FC-EC78-F440-23DF-9F141861B7BF}"/>
                  </a:ext>
                </a:extLst>
              </p:cNvPr>
              <p:cNvSpPr/>
              <p:nvPr/>
            </p:nvSpPr>
            <p:spPr>
              <a:xfrm>
                <a:off x="2584174" y="3727174"/>
                <a:ext cx="2146852" cy="3776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0651CC-14E7-D850-B5DC-C1386082C0AC}"/>
                  </a:ext>
                </a:extLst>
              </p:cNvPr>
              <p:cNvSpPr/>
              <p:nvPr/>
            </p:nvSpPr>
            <p:spPr>
              <a:xfrm>
                <a:off x="2584174" y="4104860"/>
                <a:ext cx="2146852" cy="2768473"/>
              </a:xfrm>
              <a:prstGeom prst="rect">
                <a:avLst/>
              </a:prstGeom>
              <a:solidFill>
                <a:schemeClr val="accent1">
                  <a:alpha val="2512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4DC4B30B-F95D-A160-99A4-3545DB2DB06C}"/>
                </a:ext>
              </a:extLst>
            </p:cNvPr>
            <p:cNvSpPr txBox="1"/>
            <p:nvPr/>
          </p:nvSpPr>
          <p:spPr>
            <a:xfrm>
              <a:off x="1697935" y="3369365"/>
              <a:ext cx="1868556" cy="615553"/>
            </a:xfrm>
            <a:prstGeom prst="rect">
              <a:avLst/>
            </a:prstGeom>
            <a:noFill/>
          </p:spPr>
          <p:txBody>
            <a:bodyPr wrap="square" rtlCol="0">
              <a:spAutoFit/>
            </a:bodyPr>
            <a:lstStyle/>
            <a:p>
              <a:pPr algn="ctr"/>
              <a:r>
                <a:rPr lang="en-GB" sz="1600" b="1">
                  <a:solidFill>
                    <a:schemeClr val="bg1"/>
                  </a:solidFill>
                  <a:latin typeface="+mj-lt"/>
                </a:rPr>
                <a:t>Grouping</a:t>
              </a:r>
              <a:endParaRPr lang="en-US" sz="1600" b="1">
                <a:solidFill>
                  <a:schemeClr val="bg1"/>
                </a:solidFill>
                <a:latin typeface="+mj-lt"/>
              </a:endParaRPr>
            </a:p>
            <a:p>
              <a:endParaRPr lang="en-US"/>
            </a:p>
          </p:txBody>
        </p:sp>
        <p:sp>
          <p:nvSpPr>
            <p:cNvPr id="24" name="TextBox 23">
              <a:extLst>
                <a:ext uri="{FF2B5EF4-FFF2-40B4-BE49-F238E27FC236}">
                  <a16:creationId xmlns:a16="http://schemas.microsoft.com/office/drawing/2014/main" id="{9C41340B-A8BE-C9E5-3109-0DCEADF56499}"/>
                </a:ext>
              </a:extLst>
            </p:cNvPr>
            <p:cNvSpPr txBox="1"/>
            <p:nvPr/>
          </p:nvSpPr>
          <p:spPr>
            <a:xfrm>
              <a:off x="1558373" y="3874221"/>
              <a:ext cx="2018057" cy="1508105"/>
            </a:xfrm>
            <a:prstGeom prst="rect">
              <a:avLst/>
            </a:prstGeom>
            <a:noFill/>
          </p:spPr>
          <p:txBody>
            <a:bodyPr wrap="square" lIns="91440" tIns="45720" rIns="91440" bIns="45720" rtlCol="0" anchor="t">
              <a:spAutoFit/>
            </a:bodyPr>
            <a:lstStyle/>
            <a:p>
              <a:r>
                <a:rPr lang="en-GB" sz="1200" dirty="0"/>
                <a:t>Define groups based on themes or categories.</a:t>
              </a:r>
            </a:p>
            <a:p>
              <a:endParaRPr lang="en-GB" sz="1200"/>
            </a:p>
            <a:p>
              <a:r>
                <a:rPr lang="en-GB" sz="1200" dirty="0"/>
                <a:t>Assign each requirement or design to a group.</a:t>
              </a:r>
            </a:p>
            <a:p>
              <a:pPr algn="ctr"/>
              <a:endParaRPr lang="en-GB" sz="1400"/>
            </a:p>
            <a:p>
              <a:endParaRPr lang="en-US"/>
            </a:p>
          </p:txBody>
        </p:sp>
      </p:grpSp>
      <p:grpSp>
        <p:nvGrpSpPr>
          <p:cNvPr id="29" name="Group 28">
            <a:extLst>
              <a:ext uri="{FF2B5EF4-FFF2-40B4-BE49-F238E27FC236}">
                <a16:creationId xmlns:a16="http://schemas.microsoft.com/office/drawing/2014/main" id="{E61CF5DA-05B6-AF69-CD20-B5E23106CC3C}"/>
              </a:ext>
            </a:extLst>
          </p:cNvPr>
          <p:cNvGrpSpPr/>
          <p:nvPr/>
        </p:nvGrpSpPr>
        <p:grpSpPr>
          <a:xfrm>
            <a:off x="3864252" y="2928069"/>
            <a:ext cx="2153480" cy="3146159"/>
            <a:chOff x="3864252" y="3339548"/>
            <a:chExt cx="2153480" cy="3146159"/>
          </a:xfrm>
        </p:grpSpPr>
        <p:grpSp>
          <p:nvGrpSpPr>
            <p:cNvPr id="16" name="Group 15">
              <a:extLst>
                <a:ext uri="{FF2B5EF4-FFF2-40B4-BE49-F238E27FC236}">
                  <a16:creationId xmlns:a16="http://schemas.microsoft.com/office/drawing/2014/main" id="{FDB2989B-6442-19DF-4DD0-12E9B8F94244}"/>
                </a:ext>
              </a:extLst>
            </p:cNvPr>
            <p:cNvGrpSpPr/>
            <p:nvPr/>
          </p:nvGrpSpPr>
          <p:grpSpPr>
            <a:xfrm>
              <a:off x="3867979" y="3339548"/>
              <a:ext cx="2146852" cy="3146159"/>
              <a:chOff x="4899991" y="3727174"/>
              <a:chExt cx="2146852" cy="3146159"/>
            </a:xfrm>
          </p:grpSpPr>
          <p:sp>
            <p:nvSpPr>
              <p:cNvPr id="9" name="Rectangle 8">
                <a:extLst>
                  <a:ext uri="{FF2B5EF4-FFF2-40B4-BE49-F238E27FC236}">
                    <a16:creationId xmlns:a16="http://schemas.microsoft.com/office/drawing/2014/main" id="{EA20DDDB-E5A9-58C5-29C8-918C23A2F050}"/>
                  </a:ext>
                </a:extLst>
              </p:cNvPr>
              <p:cNvSpPr/>
              <p:nvPr/>
            </p:nvSpPr>
            <p:spPr>
              <a:xfrm>
                <a:off x="4899991" y="3727174"/>
                <a:ext cx="2146852" cy="3776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841D79-3898-9391-55A8-D1044DEB0C47}"/>
                  </a:ext>
                </a:extLst>
              </p:cNvPr>
              <p:cNvSpPr/>
              <p:nvPr/>
            </p:nvSpPr>
            <p:spPr>
              <a:xfrm>
                <a:off x="4899991" y="4104861"/>
                <a:ext cx="2146852" cy="2768472"/>
              </a:xfrm>
              <a:prstGeom prst="rect">
                <a:avLst/>
              </a:prstGeom>
              <a:solidFill>
                <a:schemeClr val="accent2">
                  <a:alpha val="2512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3D6201DD-7104-9C59-2034-7AE68B2E7C50}"/>
                </a:ext>
              </a:extLst>
            </p:cNvPr>
            <p:cNvSpPr txBox="1"/>
            <p:nvPr/>
          </p:nvSpPr>
          <p:spPr>
            <a:xfrm>
              <a:off x="4003814" y="3369365"/>
              <a:ext cx="1868556" cy="615553"/>
            </a:xfrm>
            <a:prstGeom prst="rect">
              <a:avLst/>
            </a:prstGeom>
            <a:noFill/>
          </p:spPr>
          <p:txBody>
            <a:bodyPr wrap="square" rtlCol="0">
              <a:spAutoFit/>
            </a:bodyPr>
            <a:lstStyle/>
            <a:p>
              <a:pPr algn="ctr"/>
              <a:r>
                <a:rPr lang="en-GB" sz="1600" b="1">
                  <a:solidFill>
                    <a:schemeClr val="bg1"/>
                  </a:solidFill>
                  <a:latin typeface="+mj-lt"/>
                </a:rPr>
                <a:t>Ranking</a:t>
              </a:r>
              <a:endParaRPr lang="en-US" sz="1600" b="1">
                <a:solidFill>
                  <a:schemeClr val="bg1"/>
                </a:solidFill>
                <a:latin typeface="+mj-lt"/>
              </a:endParaRPr>
            </a:p>
            <a:p>
              <a:endParaRPr lang="en-US"/>
            </a:p>
          </p:txBody>
        </p:sp>
        <p:sp>
          <p:nvSpPr>
            <p:cNvPr id="25" name="TextBox 24">
              <a:extLst>
                <a:ext uri="{FF2B5EF4-FFF2-40B4-BE49-F238E27FC236}">
                  <a16:creationId xmlns:a16="http://schemas.microsoft.com/office/drawing/2014/main" id="{FA0AB90F-A6A4-9159-90ED-B97A761491A3}"/>
                </a:ext>
              </a:extLst>
            </p:cNvPr>
            <p:cNvSpPr txBox="1"/>
            <p:nvPr/>
          </p:nvSpPr>
          <p:spPr>
            <a:xfrm>
              <a:off x="3864252" y="3874221"/>
              <a:ext cx="2153480" cy="1877437"/>
            </a:xfrm>
            <a:prstGeom prst="rect">
              <a:avLst/>
            </a:prstGeom>
            <a:noFill/>
          </p:spPr>
          <p:txBody>
            <a:bodyPr wrap="square" lIns="91440" tIns="45720" rIns="91440" bIns="45720" rtlCol="0" anchor="t">
              <a:spAutoFit/>
            </a:bodyPr>
            <a:lstStyle/>
            <a:p>
              <a:pPr lvl="0"/>
              <a:r>
                <a:rPr lang="en-GB" sz="1200" dirty="0"/>
                <a:t>Evaluate each requirement or design against criteria.</a:t>
              </a:r>
            </a:p>
            <a:p>
              <a:pPr lvl="0"/>
              <a:endParaRPr lang="en-GB" sz="1200" dirty="0"/>
            </a:p>
            <a:p>
              <a:r>
                <a:rPr lang="en-GB" sz="1200" dirty="0"/>
                <a:t>Order each requirement from most to least important.</a:t>
              </a:r>
            </a:p>
            <a:p>
              <a:pPr lvl="0"/>
              <a:endParaRPr lang="en-GB" sz="1200" dirty="0"/>
            </a:p>
            <a:p>
              <a:pPr algn="ctr"/>
              <a:endParaRPr lang="en-GB" sz="1400" dirty="0"/>
            </a:p>
            <a:p>
              <a:endParaRPr lang="en-US" dirty="0"/>
            </a:p>
          </p:txBody>
        </p:sp>
      </p:grpSp>
      <p:grpSp>
        <p:nvGrpSpPr>
          <p:cNvPr id="30" name="Group 29">
            <a:extLst>
              <a:ext uri="{FF2B5EF4-FFF2-40B4-BE49-F238E27FC236}">
                <a16:creationId xmlns:a16="http://schemas.microsoft.com/office/drawing/2014/main" id="{7648650B-B417-5B78-6E2D-85F2A6494A04}"/>
              </a:ext>
            </a:extLst>
          </p:cNvPr>
          <p:cNvGrpSpPr/>
          <p:nvPr/>
        </p:nvGrpSpPr>
        <p:grpSpPr>
          <a:xfrm>
            <a:off x="6136586" y="2928069"/>
            <a:ext cx="2228021" cy="3146159"/>
            <a:chOff x="6136586" y="3339548"/>
            <a:chExt cx="2228021" cy="3146159"/>
          </a:xfrm>
        </p:grpSpPr>
        <p:grpSp>
          <p:nvGrpSpPr>
            <p:cNvPr id="17" name="Group 16">
              <a:extLst>
                <a:ext uri="{FF2B5EF4-FFF2-40B4-BE49-F238E27FC236}">
                  <a16:creationId xmlns:a16="http://schemas.microsoft.com/office/drawing/2014/main" id="{23F5E424-A7DD-21DC-5830-01832013CFB7}"/>
                </a:ext>
              </a:extLst>
            </p:cNvPr>
            <p:cNvGrpSpPr/>
            <p:nvPr/>
          </p:nvGrpSpPr>
          <p:grpSpPr>
            <a:xfrm>
              <a:off x="6177171" y="3339548"/>
              <a:ext cx="2146852" cy="3146159"/>
              <a:chOff x="7205870" y="3727174"/>
              <a:chExt cx="2146852" cy="3146159"/>
            </a:xfrm>
          </p:grpSpPr>
          <p:sp>
            <p:nvSpPr>
              <p:cNvPr id="11" name="Rectangle 10">
                <a:extLst>
                  <a:ext uri="{FF2B5EF4-FFF2-40B4-BE49-F238E27FC236}">
                    <a16:creationId xmlns:a16="http://schemas.microsoft.com/office/drawing/2014/main" id="{17E2D75E-BD5F-9E4D-A271-A229176EBAF5}"/>
                  </a:ext>
                </a:extLst>
              </p:cNvPr>
              <p:cNvSpPr/>
              <p:nvPr/>
            </p:nvSpPr>
            <p:spPr>
              <a:xfrm>
                <a:off x="7205870" y="3727174"/>
                <a:ext cx="2146852" cy="3776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153935-2AD6-B720-F389-C38285DE5F1D}"/>
                  </a:ext>
                </a:extLst>
              </p:cNvPr>
              <p:cNvSpPr/>
              <p:nvPr/>
            </p:nvSpPr>
            <p:spPr>
              <a:xfrm>
                <a:off x="7205870" y="4104861"/>
                <a:ext cx="2146852" cy="2768472"/>
              </a:xfrm>
              <a:prstGeom prst="rect">
                <a:avLst/>
              </a:prstGeom>
              <a:solidFill>
                <a:schemeClr val="accent3">
                  <a:alpha val="2512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A94715EB-E778-ADD8-0779-6628ACC9B072}"/>
                </a:ext>
              </a:extLst>
            </p:cNvPr>
            <p:cNvSpPr txBox="1"/>
            <p:nvPr/>
          </p:nvSpPr>
          <p:spPr>
            <a:xfrm>
              <a:off x="6136586" y="3369365"/>
              <a:ext cx="2228021" cy="615553"/>
            </a:xfrm>
            <a:prstGeom prst="rect">
              <a:avLst/>
            </a:prstGeom>
            <a:noFill/>
          </p:spPr>
          <p:txBody>
            <a:bodyPr wrap="square" rtlCol="0">
              <a:spAutoFit/>
            </a:bodyPr>
            <a:lstStyle/>
            <a:p>
              <a:pPr lvl="0" algn="ctr"/>
              <a:r>
                <a:rPr lang="en-GB" sz="1600" b="1">
                  <a:solidFill>
                    <a:schemeClr val="bg1"/>
                  </a:solidFill>
                  <a:latin typeface="+mj-lt"/>
                </a:rPr>
                <a:t>Timeboxing/Budgeting</a:t>
              </a:r>
            </a:p>
            <a:p>
              <a:endParaRPr lang="en-US"/>
            </a:p>
          </p:txBody>
        </p:sp>
        <p:sp>
          <p:nvSpPr>
            <p:cNvPr id="26" name="TextBox 25">
              <a:extLst>
                <a:ext uri="{FF2B5EF4-FFF2-40B4-BE49-F238E27FC236}">
                  <a16:creationId xmlns:a16="http://schemas.microsoft.com/office/drawing/2014/main" id="{42E223C3-A87E-6A55-1EBC-BD257630A98F}"/>
                </a:ext>
              </a:extLst>
            </p:cNvPr>
            <p:cNvSpPr txBox="1"/>
            <p:nvPr/>
          </p:nvSpPr>
          <p:spPr>
            <a:xfrm>
              <a:off x="6180070" y="3874221"/>
              <a:ext cx="2039591" cy="1877437"/>
            </a:xfrm>
            <a:prstGeom prst="rect">
              <a:avLst/>
            </a:prstGeom>
            <a:noFill/>
          </p:spPr>
          <p:txBody>
            <a:bodyPr wrap="square" lIns="91440" tIns="45720" rIns="91440" bIns="45720" rtlCol="0" anchor="t">
              <a:spAutoFit/>
            </a:bodyPr>
            <a:lstStyle/>
            <a:p>
              <a:pPr lvl="0"/>
              <a:r>
                <a:rPr lang="en-GB" sz="1200" dirty="0"/>
                <a:t>Determine the amount of fixed resource available (time or money).</a:t>
              </a:r>
            </a:p>
            <a:p>
              <a:endParaRPr lang="en-GB" sz="1200" dirty="0"/>
            </a:p>
            <a:p>
              <a:r>
                <a:rPr lang="en-GB" sz="1200" dirty="0"/>
                <a:t>Allocate a proportion of that fixed resource to each requirement or design.</a:t>
              </a:r>
            </a:p>
            <a:p>
              <a:endParaRPr lang="en-GB" sz="1400" dirty="0"/>
            </a:p>
            <a:p>
              <a:endParaRPr lang="en-US" dirty="0"/>
            </a:p>
          </p:txBody>
        </p:sp>
      </p:grpSp>
      <p:sp>
        <p:nvSpPr>
          <p:cNvPr id="27" name="TextBox 26">
            <a:extLst>
              <a:ext uri="{FF2B5EF4-FFF2-40B4-BE49-F238E27FC236}">
                <a16:creationId xmlns:a16="http://schemas.microsoft.com/office/drawing/2014/main" id="{AB8DEB0F-1095-497D-5793-2E15C2758EA5}"/>
              </a:ext>
            </a:extLst>
          </p:cNvPr>
          <p:cNvSpPr txBox="1"/>
          <p:nvPr/>
        </p:nvSpPr>
        <p:spPr>
          <a:xfrm>
            <a:off x="8485950" y="3462742"/>
            <a:ext cx="2039592" cy="2092881"/>
          </a:xfrm>
          <a:prstGeom prst="rect">
            <a:avLst/>
          </a:prstGeom>
          <a:noFill/>
        </p:spPr>
        <p:txBody>
          <a:bodyPr wrap="square" lIns="91440" tIns="45720" rIns="91440" bIns="45720" rtlCol="0" anchor="t">
            <a:spAutoFit/>
          </a:bodyPr>
          <a:lstStyle/>
          <a:p>
            <a:r>
              <a:rPr lang="en-GB" sz="1200" dirty="0"/>
              <a:t>Include all stakeholders to achieve a common understanding of the requirements and designs.</a:t>
            </a:r>
          </a:p>
          <a:p>
            <a:endParaRPr lang="en-GB" sz="1400"/>
          </a:p>
          <a:p>
            <a:r>
              <a:rPr lang="en-GB" sz="1200" dirty="0"/>
              <a:t>Facilitate consensus on priority. </a:t>
            </a:r>
          </a:p>
          <a:p>
            <a:endParaRPr lang="en-GB" sz="1200"/>
          </a:p>
          <a:p>
            <a:endParaRPr lang="en-GB" sz="1400"/>
          </a:p>
          <a:p>
            <a:endParaRPr lang="en-US"/>
          </a:p>
        </p:txBody>
      </p:sp>
      <p:pic>
        <p:nvPicPr>
          <p:cNvPr id="6" name="Picture 5">
            <a:extLst>
              <a:ext uri="{FF2B5EF4-FFF2-40B4-BE49-F238E27FC236}">
                <a16:creationId xmlns:a16="http://schemas.microsoft.com/office/drawing/2014/main" id="{9398A6DB-B32D-CFE0-9645-B4689FE372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94474" y="4970847"/>
            <a:ext cx="1067766" cy="1067766"/>
          </a:xfrm>
          <a:prstGeom prst="rect">
            <a:avLst/>
          </a:prstGeom>
        </p:spPr>
      </p:pic>
      <p:pic>
        <p:nvPicPr>
          <p:cNvPr id="19" name="Picture 18">
            <a:extLst>
              <a:ext uri="{FF2B5EF4-FFF2-40B4-BE49-F238E27FC236}">
                <a16:creationId xmlns:a16="http://schemas.microsoft.com/office/drawing/2014/main" id="{03ED5A38-C0C0-8D9C-2D30-1A40A78790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54348" y="4859045"/>
            <a:ext cx="1179568" cy="1179568"/>
          </a:xfrm>
          <a:prstGeom prst="rect">
            <a:avLst/>
          </a:prstGeom>
        </p:spPr>
      </p:pic>
      <p:pic>
        <p:nvPicPr>
          <p:cNvPr id="32" name="Picture 31">
            <a:extLst>
              <a:ext uri="{FF2B5EF4-FFF2-40B4-BE49-F238E27FC236}">
                <a16:creationId xmlns:a16="http://schemas.microsoft.com/office/drawing/2014/main" id="{9FF2159D-4A8E-965D-90FF-31EDC6C12A8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261" y="4919943"/>
            <a:ext cx="1118670" cy="1118670"/>
          </a:xfrm>
          <a:prstGeom prst="rect">
            <a:avLst/>
          </a:prstGeom>
        </p:spPr>
      </p:pic>
      <p:pic>
        <p:nvPicPr>
          <p:cNvPr id="33" name="Picture 32">
            <a:extLst>
              <a:ext uri="{FF2B5EF4-FFF2-40B4-BE49-F238E27FC236}">
                <a16:creationId xmlns:a16="http://schemas.microsoft.com/office/drawing/2014/main" id="{E4E03682-AE4E-1508-8E09-25CD135D714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978856" y="4919943"/>
            <a:ext cx="1118670" cy="1118670"/>
          </a:xfrm>
          <a:prstGeom prst="rect">
            <a:avLst/>
          </a:prstGeom>
        </p:spPr>
      </p:pic>
    </p:spTree>
    <p:extLst>
      <p:ext uri="{BB962C8B-B14F-4D97-AF65-F5344CB8AC3E}">
        <p14:creationId xmlns:p14="http://schemas.microsoft.com/office/powerpoint/2010/main" val="124332909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IIBATheme2024">
  <a:themeElements>
    <a:clrScheme name="IIBA2020">
      <a:dk1>
        <a:sysClr val="windowText" lastClr="000000"/>
      </a:dk1>
      <a:lt1>
        <a:sysClr val="window" lastClr="FFFFFF"/>
      </a:lt1>
      <a:dk2>
        <a:srgbClr val="40626A"/>
      </a:dk2>
      <a:lt2>
        <a:srgbClr val="D0D3D3"/>
      </a:lt2>
      <a:accent1>
        <a:srgbClr val="DB6018"/>
      </a:accent1>
      <a:accent2>
        <a:srgbClr val="00313C"/>
      </a:accent2>
      <a:accent3>
        <a:srgbClr val="00778B"/>
      </a:accent3>
      <a:accent4>
        <a:srgbClr val="CF4520"/>
      </a:accent4>
      <a:accent5>
        <a:srgbClr val="002554"/>
      </a:accent5>
      <a:accent6>
        <a:srgbClr val="009F4D"/>
      </a:accent6>
      <a:hlink>
        <a:srgbClr val="002554"/>
      </a:hlink>
      <a:folHlink>
        <a:srgbClr val="702082"/>
      </a:folHlink>
    </a:clrScheme>
    <a:fontScheme name="IIBA Font Style 2021">
      <a:majorFont>
        <a:latin typeface="Roboto Condensed"/>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IBATheme2024" id="{E215FD39-2803-4D8A-B8D0-53631F628884}" vid="{A57496D9-3892-4466-A829-D08C71EA38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3764b5b-f46d-446e-943c-78899c7a4a06" xsi:nil="true"/>
    <lcf76f155ced4ddcb4097134ff3c332f xmlns="94017931-73cd-4d35-91b8-244264cd812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7D1C7096A2DE4685BFCFDFC1041ADD" ma:contentTypeVersion="18" ma:contentTypeDescription="Create a new document." ma:contentTypeScope="" ma:versionID="ee4c7864b3a0f0f3a8a47ba6240428b8">
  <xsd:schema xmlns:xsd="http://www.w3.org/2001/XMLSchema" xmlns:xs="http://www.w3.org/2001/XMLSchema" xmlns:p="http://schemas.microsoft.com/office/2006/metadata/properties" xmlns:ns2="94017931-73cd-4d35-91b8-244264cd812e" xmlns:ns3="13764b5b-f46d-446e-943c-78899c7a4a06" targetNamespace="http://schemas.microsoft.com/office/2006/metadata/properties" ma:root="true" ma:fieldsID="541f973e0c6f2957d3e93af1af58f0be" ns2:_="" ns3:_="">
    <xsd:import namespace="94017931-73cd-4d35-91b8-244264cd812e"/>
    <xsd:import namespace="13764b5b-f46d-446e-943c-78899c7a4a0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017931-73cd-4d35-91b8-244264cd8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66df65e-b9f8-42ea-bcc9-36a4c0cdb9f6"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764b5b-f46d-446e-943c-78899c7a4a0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2071e3b-ea34-40b1-8fe0-c286d224727e}" ma:internalName="TaxCatchAll" ma:showField="CatchAllData" ma:web="13764b5b-f46d-446e-943c-78899c7a4a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46E158-6B52-4D25-BDC4-67F18971435F}">
  <ds:schemaRefs>
    <ds:schemaRef ds:uri="http://schemas.microsoft.com/sharepoint/v3/contenttype/forms"/>
  </ds:schemaRefs>
</ds:datastoreItem>
</file>

<file path=customXml/itemProps2.xml><?xml version="1.0" encoding="utf-8"?>
<ds:datastoreItem xmlns:ds="http://schemas.openxmlformats.org/officeDocument/2006/customXml" ds:itemID="{47D5FF4A-3C64-4BF1-BEC6-5A55D05DF990}">
  <ds:schemaRefs>
    <ds:schemaRef ds:uri="http://purl.org/dc/dcmitype/"/>
    <ds:schemaRef ds:uri="94017931-73cd-4d35-91b8-244264cd812e"/>
    <ds:schemaRef ds:uri="http://purl.org/dc/elements/1.1/"/>
    <ds:schemaRef ds:uri="http://schemas.openxmlformats.org/package/2006/metadata/core-properties"/>
    <ds:schemaRef ds:uri="http://purl.org/dc/term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13764b5b-f46d-446e-943c-78899c7a4a06"/>
  </ds:schemaRefs>
</ds:datastoreItem>
</file>

<file path=customXml/itemProps3.xml><?xml version="1.0" encoding="utf-8"?>
<ds:datastoreItem xmlns:ds="http://schemas.openxmlformats.org/officeDocument/2006/customXml" ds:itemID="{4F783BDC-DBEF-43FD-B395-1323E0916062}">
  <ds:schemaRefs>
    <ds:schemaRef ds:uri="13764b5b-f46d-446e-943c-78899c7a4a06"/>
    <ds:schemaRef ds:uri="94017931-73cd-4d35-91b8-244264cd81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IIBATheme2024</Template>
  <TotalTime>2273</TotalTime>
  <Words>1480</Words>
  <Application>Microsoft Macintosh PowerPoint</Application>
  <PresentationFormat>Widescreen</PresentationFormat>
  <Paragraphs>202</Paragraphs>
  <Slides>19</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7" baseType="lpstr">
      <vt:lpstr>IBM Plex Sans</vt:lpstr>
      <vt:lpstr>Georgia</vt:lpstr>
      <vt:lpstr>Roboto Condensed</vt:lpstr>
      <vt:lpstr>Aptos</vt:lpstr>
      <vt:lpstr>Arial</vt:lpstr>
      <vt:lpstr>IIBATheme2024</vt:lpstr>
      <vt:lpstr>Presentation</vt:lpstr>
      <vt:lpstr>Worksheet</vt:lpstr>
      <vt:lpstr>Prioritize Requirements and Designs - Insight by Sakina Haque</vt:lpstr>
      <vt:lpstr>Why to prioritize  requirements and designs?</vt:lpstr>
      <vt:lpstr>Why to prioritize  requirements and designs?</vt:lpstr>
      <vt:lpstr>How Can Requirements and Designs Be Prioritized?</vt:lpstr>
      <vt:lpstr>How to Decide on Prioritization Criteria</vt:lpstr>
      <vt:lpstr>How to Decide on Prioritization Criteria</vt:lpstr>
      <vt:lpstr>How to Decide on Prioritization Criteria</vt:lpstr>
      <vt:lpstr>How to Decide on Prioritization Criteria</vt:lpstr>
      <vt:lpstr>Prioritisation Approaches</vt:lpstr>
      <vt:lpstr>How to Choose the Most Suitable Techniques</vt:lpstr>
      <vt:lpstr>How to Choose the Most Suitable Techniques</vt:lpstr>
      <vt:lpstr>How to Choose the Most Suitable Techniques</vt:lpstr>
      <vt:lpstr>Scorecard Template</vt:lpstr>
      <vt:lpstr>How to Use the Template</vt:lpstr>
      <vt:lpstr>Click to Access the Editable Scorecard Template</vt:lpstr>
      <vt:lpstr>List of Possible Prioritisation Criteria</vt:lpstr>
      <vt:lpstr>Example</vt:lpstr>
      <vt:lpstr>Some Closing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Yana Cherepashenskaya</dc:creator>
  <cp:lastModifiedBy>Jamie Farrar</cp:lastModifiedBy>
  <cp:revision>94</cp:revision>
  <dcterms:created xsi:type="dcterms:W3CDTF">2021-01-26T18:08:57Z</dcterms:created>
  <dcterms:modified xsi:type="dcterms:W3CDTF">2024-10-28T15:27:21Z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0x0101000B7D1C7096A2DE4685BFCFDFC1041ADD</vt:lpwstr>
  </property>
  <property fmtid="{D5CDD505-2E9C-101B-9397-08002B2CF9AE}" pid="3" name="MediaServiceImageTags">
    <vt:lpwstr/>
  </property>
</Properties>
</file>