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2" r:id="rId5"/>
  </p:sldMasterIdLst>
  <p:notesMasterIdLst>
    <p:notesMasterId r:id="rId35"/>
  </p:notesMasterIdLst>
  <p:handoutMasterIdLst>
    <p:handoutMasterId r:id="rId36"/>
  </p:handoutMasterIdLst>
  <p:sldIdLst>
    <p:sldId id="258" r:id="rId6"/>
    <p:sldId id="257" r:id="rId7"/>
    <p:sldId id="260" r:id="rId8"/>
    <p:sldId id="261" r:id="rId9"/>
    <p:sldId id="262" r:id="rId10"/>
    <p:sldId id="263" r:id="rId11"/>
    <p:sldId id="264" r:id="rId12"/>
    <p:sldId id="292" r:id="rId13"/>
    <p:sldId id="293" r:id="rId14"/>
    <p:sldId id="265" r:id="rId15"/>
    <p:sldId id="266" r:id="rId16"/>
    <p:sldId id="304" r:id="rId17"/>
    <p:sldId id="305" r:id="rId18"/>
    <p:sldId id="306" r:id="rId19"/>
    <p:sldId id="307" r:id="rId20"/>
    <p:sldId id="308" r:id="rId21"/>
    <p:sldId id="303" r:id="rId22"/>
    <p:sldId id="302" r:id="rId23"/>
    <p:sldId id="289" r:id="rId24"/>
    <p:sldId id="290" r:id="rId25"/>
    <p:sldId id="270" r:id="rId26"/>
    <p:sldId id="296" r:id="rId27"/>
    <p:sldId id="271" r:id="rId28"/>
    <p:sldId id="294" r:id="rId29"/>
    <p:sldId id="299" r:id="rId30"/>
    <p:sldId id="280" r:id="rId31"/>
    <p:sldId id="300" r:id="rId32"/>
    <p:sldId id="291"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AC"/>
    <a:srgbClr val="DB6018"/>
    <a:srgbClr val="1D3136"/>
    <a:srgbClr val="00778B"/>
    <a:srgbClr val="002832"/>
    <a:srgbClr val="003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Gorai" userId="065d90c1-7bec-4d93-9653-4d7ac4f94261" providerId="ADAL" clId="{4ED86D90-8C4E-4171-B7A4-0CA451562737}"/>
    <pc:docChg chg="undo custSel addSld delSld modSld sldOrd">
      <pc:chgData name="Jared Gorai" userId="065d90c1-7bec-4d93-9653-4d7ac4f94261" providerId="ADAL" clId="{4ED86D90-8C4E-4171-B7A4-0CA451562737}" dt="2025-03-17T23:07:16.611" v="19641" actId="20577"/>
      <pc:docMkLst>
        <pc:docMk/>
      </pc:docMkLst>
      <pc:sldChg chg="modSp mod">
        <pc:chgData name="Jared Gorai" userId="065d90c1-7bec-4d93-9653-4d7ac4f94261" providerId="ADAL" clId="{4ED86D90-8C4E-4171-B7A4-0CA451562737}" dt="2025-01-22T21:37:14.996" v="451" actId="20577"/>
        <pc:sldMkLst>
          <pc:docMk/>
          <pc:sldMk cId="1012830189" sldId="257"/>
        </pc:sldMkLst>
      </pc:sldChg>
      <pc:sldChg chg="addSp delSp modSp mod">
        <pc:chgData name="Jared Gorai" userId="065d90c1-7bec-4d93-9653-4d7ac4f94261" providerId="ADAL" clId="{4ED86D90-8C4E-4171-B7A4-0CA451562737}" dt="2025-03-05T17:44:30.572" v="11239" actId="108"/>
        <pc:sldMkLst>
          <pc:docMk/>
          <pc:sldMk cId="0" sldId="260"/>
        </pc:sldMkLst>
        <pc:spChg chg="mod">
          <ac:chgData name="Jared Gorai" userId="065d90c1-7bec-4d93-9653-4d7ac4f94261" providerId="ADAL" clId="{4ED86D90-8C4E-4171-B7A4-0CA451562737}" dt="2025-03-05T17:44:30.572" v="11239" actId="108"/>
          <ac:spMkLst>
            <pc:docMk/>
            <pc:sldMk cId="0" sldId="260"/>
            <ac:spMk id="455" creationId="{00000000-0000-0000-0000-000000000000}"/>
          </ac:spMkLst>
        </pc:spChg>
      </pc:sldChg>
      <pc:sldChg chg="addSp delSp modSp mod">
        <pc:chgData name="Jared Gorai" userId="065d90c1-7bec-4d93-9653-4d7ac4f94261" providerId="ADAL" clId="{4ED86D90-8C4E-4171-B7A4-0CA451562737}" dt="2025-01-24T18:17:05.934" v="5626" actId="20577"/>
        <pc:sldMkLst>
          <pc:docMk/>
          <pc:sldMk cId="0" sldId="261"/>
        </pc:sldMkLst>
      </pc:sldChg>
      <pc:sldChg chg="addSp delSp modSp mod">
        <pc:chgData name="Jared Gorai" userId="065d90c1-7bec-4d93-9653-4d7ac4f94261" providerId="ADAL" clId="{4ED86D90-8C4E-4171-B7A4-0CA451562737}" dt="2025-03-17T22:01:15.438" v="15664" actId="20577"/>
        <pc:sldMkLst>
          <pc:docMk/>
          <pc:sldMk cId="0" sldId="262"/>
        </pc:sldMkLst>
        <pc:spChg chg="add mod">
          <ac:chgData name="Jared Gorai" userId="065d90c1-7bec-4d93-9653-4d7ac4f94261" providerId="ADAL" clId="{4ED86D90-8C4E-4171-B7A4-0CA451562737}" dt="2025-03-17T22:01:15.438" v="15664" actId="20577"/>
          <ac:spMkLst>
            <pc:docMk/>
            <pc:sldMk cId="0" sldId="262"/>
            <ac:spMk id="6" creationId="{1C638BE0-E848-6D54-AF72-5F4F326BA1DE}"/>
          </ac:spMkLst>
        </pc:spChg>
        <pc:spChg chg="add mod">
          <ac:chgData name="Jared Gorai" userId="065d90c1-7bec-4d93-9653-4d7ac4f94261" providerId="ADAL" clId="{4ED86D90-8C4E-4171-B7A4-0CA451562737}" dt="2025-03-17T22:00:50.386" v="15656" actId="1076"/>
          <ac:spMkLst>
            <pc:docMk/>
            <pc:sldMk cId="0" sldId="262"/>
            <ac:spMk id="10" creationId="{1A2A364D-2039-261A-85F4-B062A7284908}"/>
          </ac:spMkLst>
        </pc:spChg>
        <pc:spChg chg="add mod">
          <ac:chgData name="Jared Gorai" userId="065d90c1-7bec-4d93-9653-4d7ac4f94261" providerId="ADAL" clId="{4ED86D90-8C4E-4171-B7A4-0CA451562737}" dt="2025-03-17T22:00:50.386" v="15656" actId="1076"/>
          <ac:spMkLst>
            <pc:docMk/>
            <pc:sldMk cId="0" sldId="262"/>
            <ac:spMk id="11" creationId="{1A521287-4C60-3066-F1AD-C4E2B066CEEF}"/>
          </ac:spMkLst>
        </pc:spChg>
        <pc:spChg chg="add mod">
          <ac:chgData name="Jared Gorai" userId="065d90c1-7bec-4d93-9653-4d7ac4f94261" providerId="ADAL" clId="{4ED86D90-8C4E-4171-B7A4-0CA451562737}" dt="2025-03-17T22:00:50.386" v="15656" actId="1076"/>
          <ac:spMkLst>
            <pc:docMk/>
            <pc:sldMk cId="0" sldId="262"/>
            <ac:spMk id="12" creationId="{7A47C6C4-DE14-80C0-0679-E416B548C849}"/>
          </ac:spMkLst>
        </pc:spChg>
        <pc:spChg chg="add mod">
          <ac:chgData name="Jared Gorai" userId="065d90c1-7bec-4d93-9653-4d7ac4f94261" providerId="ADAL" clId="{4ED86D90-8C4E-4171-B7A4-0CA451562737}" dt="2025-03-17T22:00:50.386" v="15656" actId="1076"/>
          <ac:spMkLst>
            <pc:docMk/>
            <pc:sldMk cId="0" sldId="262"/>
            <ac:spMk id="13" creationId="{F5E8ABA9-1E68-EEFD-7B52-868A92B548D5}"/>
          </ac:spMkLst>
        </pc:spChg>
        <pc:spChg chg="mod">
          <ac:chgData name="Jared Gorai" userId="065d90c1-7bec-4d93-9653-4d7ac4f94261" providerId="ADAL" clId="{4ED86D90-8C4E-4171-B7A4-0CA451562737}" dt="2025-03-17T21:58:31.551" v="15641" actId="1076"/>
          <ac:spMkLst>
            <pc:docMk/>
            <pc:sldMk cId="0" sldId="262"/>
            <ac:spMk id="481" creationId="{00000000-0000-0000-0000-000000000000}"/>
          </ac:spMkLst>
        </pc:spChg>
        <pc:picChg chg="add mod">
          <ac:chgData name="Jared Gorai" userId="065d90c1-7bec-4d93-9653-4d7ac4f94261" providerId="ADAL" clId="{4ED86D90-8C4E-4171-B7A4-0CA451562737}" dt="2025-03-17T22:00:50.386" v="15656" actId="1076"/>
          <ac:picMkLst>
            <pc:docMk/>
            <pc:sldMk cId="0" sldId="262"/>
            <ac:picMk id="2" creationId="{4261C224-9599-2BAE-4FEE-51CB3FEE3D88}"/>
          </ac:picMkLst>
        </pc:picChg>
        <pc:picChg chg="add mod">
          <ac:chgData name="Jared Gorai" userId="065d90c1-7bec-4d93-9653-4d7ac4f94261" providerId="ADAL" clId="{4ED86D90-8C4E-4171-B7A4-0CA451562737}" dt="2025-03-17T22:00:50.386" v="15656" actId="1076"/>
          <ac:picMkLst>
            <pc:docMk/>
            <pc:sldMk cId="0" sldId="262"/>
            <ac:picMk id="3" creationId="{5DCFF6CC-A887-6352-E2C0-C9314FC0828F}"/>
          </ac:picMkLst>
        </pc:picChg>
        <pc:picChg chg="add mod">
          <ac:chgData name="Jared Gorai" userId="065d90c1-7bec-4d93-9653-4d7ac4f94261" providerId="ADAL" clId="{4ED86D90-8C4E-4171-B7A4-0CA451562737}" dt="2025-03-17T22:01:08.030" v="15657" actId="207"/>
          <ac:picMkLst>
            <pc:docMk/>
            <pc:sldMk cId="0" sldId="262"/>
            <ac:picMk id="5" creationId="{95EB83B2-2DCC-E78B-FE5D-2924A278DDCD}"/>
          </ac:picMkLst>
        </pc:picChg>
        <pc:picChg chg="add mod">
          <ac:chgData name="Jared Gorai" userId="065d90c1-7bec-4d93-9653-4d7ac4f94261" providerId="ADAL" clId="{4ED86D90-8C4E-4171-B7A4-0CA451562737}" dt="2025-03-17T22:00:50.386" v="15656" actId="1076"/>
          <ac:picMkLst>
            <pc:docMk/>
            <pc:sldMk cId="0" sldId="262"/>
            <ac:picMk id="7" creationId="{CA6E4FFA-D8F1-DEF9-5A62-3913C6F01201}"/>
          </ac:picMkLst>
        </pc:picChg>
        <pc:picChg chg="add mod">
          <ac:chgData name="Jared Gorai" userId="065d90c1-7bec-4d93-9653-4d7ac4f94261" providerId="ADAL" clId="{4ED86D90-8C4E-4171-B7A4-0CA451562737}" dt="2025-03-17T22:00:50.386" v="15656" actId="1076"/>
          <ac:picMkLst>
            <pc:docMk/>
            <pc:sldMk cId="0" sldId="262"/>
            <ac:picMk id="9" creationId="{737F3BE2-DD5A-AEEC-73E6-DF27EE419E4F}"/>
          </ac:picMkLst>
        </pc:picChg>
      </pc:sldChg>
      <pc:sldChg chg="addSp delSp modSp mod">
        <pc:chgData name="Jared Gorai" userId="065d90c1-7bec-4d93-9653-4d7ac4f94261" providerId="ADAL" clId="{4ED86D90-8C4E-4171-B7A4-0CA451562737}" dt="2025-03-17T22:01:50.163" v="15673" actId="20577"/>
        <pc:sldMkLst>
          <pc:docMk/>
          <pc:sldMk cId="0" sldId="263"/>
        </pc:sldMkLst>
        <pc:spChg chg="add mod">
          <ac:chgData name="Jared Gorai" userId="065d90c1-7bec-4d93-9653-4d7ac4f94261" providerId="ADAL" clId="{4ED86D90-8C4E-4171-B7A4-0CA451562737}" dt="2025-03-17T22:01:38.086" v="15666" actId="1076"/>
          <ac:spMkLst>
            <pc:docMk/>
            <pc:sldMk cId="0" sldId="263"/>
            <ac:spMk id="2" creationId="{F68D2477-740C-7684-69B5-2C152853A1DA}"/>
          </ac:spMkLst>
        </pc:spChg>
        <pc:spChg chg="mod">
          <ac:chgData name="Jared Gorai" userId="065d90c1-7bec-4d93-9653-4d7ac4f94261" providerId="ADAL" clId="{4ED86D90-8C4E-4171-B7A4-0CA451562737}" dt="2025-03-17T22:01:50.163" v="15673" actId="20577"/>
          <ac:spMkLst>
            <pc:docMk/>
            <pc:sldMk cId="0" sldId="263"/>
            <ac:spMk id="504" creationId="{00000000-0000-0000-0000-000000000000}"/>
          </ac:spMkLst>
        </pc:spChg>
      </pc:sldChg>
      <pc:sldChg chg="addSp delSp modSp mod">
        <pc:chgData name="Jared Gorai" userId="065d90c1-7bec-4d93-9653-4d7ac4f94261" providerId="ADAL" clId="{4ED86D90-8C4E-4171-B7A4-0CA451562737}" dt="2025-03-17T22:02:23.167" v="15683" actId="20577"/>
        <pc:sldMkLst>
          <pc:docMk/>
          <pc:sldMk cId="0" sldId="264"/>
        </pc:sldMkLst>
        <pc:spChg chg="add mod">
          <ac:chgData name="Jared Gorai" userId="065d90c1-7bec-4d93-9653-4d7ac4f94261" providerId="ADAL" clId="{4ED86D90-8C4E-4171-B7A4-0CA451562737}" dt="2025-03-17T22:02:23.167" v="15683" actId="20577"/>
          <ac:spMkLst>
            <pc:docMk/>
            <pc:sldMk cId="0" sldId="264"/>
            <ac:spMk id="5" creationId="{357F05C9-E8AE-2592-24E6-70033CC8AF6F}"/>
          </ac:spMkLst>
        </pc:spChg>
        <pc:spChg chg="add mod">
          <ac:chgData name="Jared Gorai" userId="065d90c1-7bec-4d93-9653-4d7ac4f94261" providerId="ADAL" clId="{4ED86D90-8C4E-4171-B7A4-0CA451562737}" dt="2025-03-17T22:02:00.909" v="15674"/>
          <ac:spMkLst>
            <pc:docMk/>
            <pc:sldMk cId="0" sldId="264"/>
            <ac:spMk id="6" creationId="{681BFC2A-B71F-A5F3-85A5-3A3999A03E7C}"/>
          </ac:spMkLst>
        </pc:spChg>
      </pc:sldChg>
      <pc:sldChg chg="addSp delSp modSp mod ord">
        <pc:chgData name="Jared Gorai" userId="065d90c1-7bec-4d93-9653-4d7ac4f94261" providerId="ADAL" clId="{4ED86D90-8C4E-4171-B7A4-0CA451562737}" dt="2025-03-17T22:02:28.552" v="15690" actId="20577"/>
        <pc:sldMkLst>
          <pc:docMk/>
          <pc:sldMk cId="0" sldId="265"/>
        </pc:sldMkLst>
        <pc:spChg chg="add mod">
          <ac:chgData name="Jared Gorai" userId="065d90c1-7bec-4d93-9653-4d7ac4f94261" providerId="ADAL" clId="{4ED86D90-8C4E-4171-B7A4-0CA451562737}" dt="2025-03-17T22:02:28.552" v="15690" actId="20577"/>
          <ac:spMkLst>
            <pc:docMk/>
            <pc:sldMk cId="0" sldId="265"/>
            <ac:spMk id="5" creationId="{091D2064-89E2-6183-B1D1-C51B6BE8D767}"/>
          </ac:spMkLst>
        </pc:spChg>
        <pc:spChg chg="add mod">
          <ac:chgData name="Jared Gorai" userId="065d90c1-7bec-4d93-9653-4d7ac4f94261" providerId="ADAL" clId="{4ED86D90-8C4E-4171-B7A4-0CA451562737}" dt="2025-03-17T22:02:04.156" v="15675"/>
          <ac:spMkLst>
            <pc:docMk/>
            <pc:sldMk cId="0" sldId="265"/>
            <ac:spMk id="6" creationId="{AA3DBC88-0D5A-3217-0B4A-4ABC2054BF23}"/>
          </ac:spMkLst>
        </pc:spChg>
      </pc:sldChg>
      <pc:sldChg chg="addSp delSp modSp mod">
        <pc:chgData name="Jared Gorai" userId="065d90c1-7bec-4d93-9653-4d7ac4f94261" providerId="ADAL" clId="{4ED86D90-8C4E-4171-B7A4-0CA451562737}" dt="2025-03-17T23:05:56.795" v="19548" actId="1076"/>
        <pc:sldMkLst>
          <pc:docMk/>
          <pc:sldMk cId="0" sldId="266"/>
        </pc:sldMkLst>
        <pc:spChg chg="add mod">
          <ac:chgData name="Jared Gorai" userId="065d90c1-7bec-4d93-9653-4d7ac4f94261" providerId="ADAL" clId="{4ED86D90-8C4E-4171-B7A4-0CA451562737}" dt="2025-03-17T22:03:32.285" v="15701" actId="207"/>
          <ac:spMkLst>
            <pc:docMk/>
            <pc:sldMk cId="0" sldId="266"/>
            <ac:spMk id="5" creationId="{49FE09F9-81BD-3081-7CB5-C30F0CD1CF01}"/>
          </ac:spMkLst>
        </pc:spChg>
        <pc:spChg chg="add mod">
          <ac:chgData name="Jared Gorai" userId="065d90c1-7bec-4d93-9653-4d7ac4f94261" providerId="ADAL" clId="{4ED86D90-8C4E-4171-B7A4-0CA451562737}" dt="2025-03-17T22:24:46.781" v="16484" actId="1076"/>
          <ac:spMkLst>
            <pc:docMk/>
            <pc:sldMk cId="0" sldId="266"/>
            <ac:spMk id="7" creationId="{89CB3CA4-D31A-F19D-9F15-A77197B6F09F}"/>
          </ac:spMkLst>
        </pc:spChg>
        <pc:spChg chg="add mod">
          <ac:chgData name="Jared Gorai" userId="065d90c1-7bec-4d93-9653-4d7ac4f94261" providerId="ADAL" clId="{4ED86D90-8C4E-4171-B7A4-0CA451562737}" dt="2025-03-17T22:03:35.945" v="15702" actId="207"/>
          <ac:spMkLst>
            <pc:docMk/>
            <pc:sldMk cId="0" sldId="266"/>
            <ac:spMk id="8" creationId="{2022373D-C23C-3326-3B61-F8C493624B30}"/>
          </ac:spMkLst>
        </pc:spChg>
        <pc:spChg chg="add mod">
          <ac:chgData name="Jared Gorai" userId="065d90c1-7bec-4d93-9653-4d7ac4f94261" providerId="ADAL" clId="{4ED86D90-8C4E-4171-B7A4-0CA451562737}" dt="2025-03-17T23:05:56.795" v="19548" actId="1076"/>
          <ac:spMkLst>
            <pc:docMk/>
            <pc:sldMk cId="0" sldId="266"/>
            <ac:spMk id="10" creationId="{CC7193E2-A324-F7C4-9F5C-9A75231B11E5}"/>
          </ac:spMkLst>
        </pc:spChg>
        <pc:spChg chg="mod">
          <ac:chgData name="Jared Gorai" userId="065d90c1-7bec-4d93-9653-4d7ac4f94261" providerId="ADAL" clId="{4ED86D90-8C4E-4171-B7A4-0CA451562737}" dt="2025-03-17T22:15:07.468" v="16465" actId="20577"/>
          <ac:spMkLst>
            <pc:docMk/>
            <pc:sldMk cId="0" sldId="266"/>
            <ac:spMk id="549" creationId="{00000000-0000-0000-0000-000000000000}"/>
          </ac:spMkLst>
        </pc:spChg>
        <pc:picChg chg="add mod">
          <ac:chgData name="Jared Gorai" userId="065d90c1-7bec-4d93-9653-4d7ac4f94261" providerId="ADAL" clId="{4ED86D90-8C4E-4171-B7A4-0CA451562737}" dt="2025-03-17T22:04:29.900" v="15714" actId="1076"/>
          <ac:picMkLst>
            <pc:docMk/>
            <pc:sldMk cId="0" sldId="266"/>
            <ac:picMk id="9" creationId="{2E297A15-BBFC-FFEC-E216-ACB80B47F047}"/>
          </ac:picMkLst>
        </pc:picChg>
      </pc:sldChg>
      <pc:sldChg chg="delSp del mod">
        <pc:chgData name="Jared Gorai" userId="065d90c1-7bec-4d93-9653-4d7ac4f94261" providerId="ADAL" clId="{4ED86D90-8C4E-4171-B7A4-0CA451562737}" dt="2025-01-22T22:15:09.061" v="1110" actId="47"/>
        <pc:sldMkLst>
          <pc:docMk/>
          <pc:sldMk cId="0" sldId="267"/>
        </pc:sldMkLst>
      </pc:sldChg>
      <pc:sldChg chg="del">
        <pc:chgData name="Jared Gorai" userId="065d90c1-7bec-4d93-9653-4d7ac4f94261" providerId="ADAL" clId="{4ED86D90-8C4E-4171-B7A4-0CA451562737}" dt="2025-01-24T18:21:12.605" v="5766" actId="47"/>
        <pc:sldMkLst>
          <pc:docMk/>
          <pc:sldMk cId="0" sldId="268"/>
        </pc:sldMkLst>
      </pc:sldChg>
      <pc:sldChg chg="addSp delSp modSp del mod ord">
        <pc:chgData name="Jared Gorai" userId="065d90c1-7bec-4d93-9653-4d7ac4f94261" providerId="ADAL" clId="{4ED86D90-8C4E-4171-B7A4-0CA451562737}" dt="2025-03-05T18:17:12.468" v="14199" actId="47"/>
        <pc:sldMkLst>
          <pc:docMk/>
          <pc:sldMk cId="0" sldId="269"/>
        </pc:sldMkLst>
      </pc:sldChg>
      <pc:sldChg chg="addSp delSp modSp mod ord">
        <pc:chgData name="Jared Gorai" userId="065d90c1-7bec-4d93-9653-4d7ac4f94261" providerId="ADAL" clId="{4ED86D90-8C4E-4171-B7A4-0CA451562737}" dt="2025-02-20T22:11:26.509" v="10041" actId="6549"/>
        <pc:sldMkLst>
          <pc:docMk/>
          <pc:sldMk cId="0" sldId="270"/>
        </pc:sldMkLst>
      </pc:sldChg>
      <pc:sldChg chg="addSp delSp modSp mod ord">
        <pc:chgData name="Jared Gorai" userId="065d90c1-7bec-4d93-9653-4d7ac4f94261" providerId="ADAL" clId="{4ED86D90-8C4E-4171-B7A4-0CA451562737}" dt="2025-03-05T18:05:37.281" v="12958" actId="20577"/>
        <pc:sldMkLst>
          <pc:docMk/>
          <pc:sldMk cId="0" sldId="271"/>
        </pc:sldMkLst>
        <pc:spChg chg="add mod">
          <ac:chgData name="Jared Gorai" userId="065d90c1-7bec-4d93-9653-4d7ac4f94261" providerId="ADAL" clId="{4ED86D90-8C4E-4171-B7A4-0CA451562737}" dt="2025-03-05T17:55:57.866" v="11537" actId="20577"/>
          <ac:spMkLst>
            <pc:docMk/>
            <pc:sldMk cId="0" sldId="271"/>
            <ac:spMk id="2" creationId="{1738E64F-A0DF-53E5-8BAF-279440046233}"/>
          </ac:spMkLst>
        </pc:spChg>
        <pc:spChg chg="mod">
          <ac:chgData name="Jared Gorai" userId="065d90c1-7bec-4d93-9653-4d7ac4f94261" providerId="ADAL" clId="{4ED86D90-8C4E-4171-B7A4-0CA451562737}" dt="2025-03-05T17:58:44.571" v="12117" actId="20577"/>
          <ac:spMkLst>
            <pc:docMk/>
            <pc:sldMk cId="0" sldId="271"/>
            <ac:spMk id="622" creationId="{00000000-0000-0000-0000-000000000000}"/>
          </ac:spMkLst>
        </pc:spChg>
        <pc:spChg chg="mod">
          <ac:chgData name="Jared Gorai" userId="065d90c1-7bec-4d93-9653-4d7ac4f94261" providerId="ADAL" clId="{4ED86D90-8C4E-4171-B7A4-0CA451562737}" dt="2025-03-05T18:05:37.281" v="12958" actId="20577"/>
          <ac:spMkLst>
            <pc:docMk/>
            <pc:sldMk cId="0" sldId="271"/>
            <ac:spMk id="623" creationId="{00000000-0000-0000-0000-000000000000}"/>
          </ac:spMkLst>
        </pc:spChg>
      </pc:sldChg>
      <pc:sldChg chg="delSp del mod ord">
        <pc:chgData name="Jared Gorai" userId="065d90c1-7bec-4d93-9653-4d7ac4f94261" providerId="ADAL" clId="{4ED86D90-8C4E-4171-B7A4-0CA451562737}" dt="2025-03-05T18:17:12.468" v="14199" actId="47"/>
        <pc:sldMkLst>
          <pc:docMk/>
          <pc:sldMk cId="0" sldId="272"/>
        </pc:sldMkLst>
      </pc:sldChg>
      <pc:sldChg chg="del ord">
        <pc:chgData name="Jared Gorai" userId="065d90c1-7bec-4d93-9653-4d7ac4f94261" providerId="ADAL" clId="{4ED86D90-8C4E-4171-B7A4-0CA451562737}" dt="2025-03-05T18:17:12.468" v="14199" actId="47"/>
        <pc:sldMkLst>
          <pc:docMk/>
          <pc:sldMk cId="0" sldId="273"/>
        </pc:sldMkLst>
      </pc:sldChg>
      <pc:sldChg chg="del ord">
        <pc:chgData name="Jared Gorai" userId="065d90c1-7bec-4d93-9653-4d7ac4f94261" providerId="ADAL" clId="{4ED86D90-8C4E-4171-B7A4-0CA451562737}" dt="2025-03-05T18:17:12.468" v="14199" actId="47"/>
        <pc:sldMkLst>
          <pc:docMk/>
          <pc:sldMk cId="0" sldId="274"/>
        </pc:sldMkLst>
      </pc:sldChg>
      <pc:sldChg chg="del ord">
        <pc:chgData name="Jared Gorai" userId="065d90c1-7bec-4d93-9653-4d7ac4f94261" providerId="ADAL" clId="{4ED86D90-8C4E-4171-B7A4-0CA451562737}" dt="2025-03-05T18:17:12.468" v="14199" actId="47"/>
        <pc:sldMkLst>
          <pc:docMk/>
          <pc:sldMk cId="0" sldId="275"/>
        </pc:sldMkLst>
      </pc:sldChg>
      <pc:sldChg chg="del ord">
        <pc:chgData name="Jared Gorai" userId="065d90c1-7bec-4d93-9653-4d7ac4f94261" providerId="ADAL" clId="{4ED86D90-8C4E-4171-B7A4-0CA451562737}" dt="2025-03-05T18:17:12.468" v="14199" actId="47"/>
        <pc:sldMkLst>
          <pc:docMk/>
          <pc:sldMk cId="0" sldId="276"/>
        </pc:sldMkLst>
      </pc:sldChg>
      <pc:sldChg chg="del ord">
        <pc:chgData name="Jared Gorai" userId="065d90c1-7bec-4d93-9653-4d7ac4f94261" providerId="ADAL" clId="{4ED86D90-8C4E-4171-B7A4-0CA451562737}" dt="2025-03-05T18:17:12.468" v="14199" actId="47"/>
        <pc:sldMkLst>
          <pc:docMk/>
          <pc:sldMk cId="0" sldId="277"/>
        </pc:sldMkLst>
      </pc:sldChg>
      <pc:sldChg chg="del ord">
        <pc:chgData name="Jared Gorai" userId="065d90c1-7bec-4d93-9653-4d7ac4f94261" providerId="ADAL" clId="{4ED86D90-8C4E-4171-B7A4-0CA451562737}" dt="2025-03-05T18:17:12.468" v="14199" actId="47"/>
        <pc:sldMkLst>
          <pc:docMk/>
          <pc:sldMk cId="0" sldId="278"/>
        </pc:sldMkLst>
      </pc:sldChg>
      <pc:sldChg chg="del ord">
        <pc:chgData name="Jared Gorai" userId="065d90c1-7bec-4d93-9653-4d7ac4f94261" providerId="ADAL" clId="{4ED86D90-8C4E-4171-B7A4-0CA451562737}" dt="2025-03-05T18:17:12.468" v="14199" actId="47"/>
        <pc:sldMkLst>
          <pc:docMk/>
          <pc:sldMk cId="0" sldId="279"/>
        </pc:sldMkLst>
      </pc:sldChg>
      <pc:sldChg chg="addSp delSp modSp mod ord">
        <pc:chgData name="Jared Gorai" userId="065d90c1-7bec-4d93-9653-4d7ac4f94261" providerId="ADAL" clId="{4ED86D90-8C4E-4171-B7A4-0CA451562737}" dt="2025-03-05T18:12:30.263" v="13759" actId="1076"/>
        <pc:sldMkLst>
          <pc:docMk/>
          <pc:sldMk cId="0" sldId="280"/>
        </pc:sldMkLst>
        <pc:spChg chg="add mod">
          <ac:chgData name="Jared Gorai" userId="065d90c1-7bec-4d93-9653-4d7ac4f94261" providerId="ADAL" clId="{4ED86D90-8C4E-4171-B7A4-0CA451562737}" dt="2025-03-05T18:12:30.263" v="13759" actId="1076"/>
          <ac:spMkLst>
            <pc:docMk/>
            <pc:sldMk cId="0" sldId="280"/>
            <ac:spMk id="2" creationId="{3C57A1A2-55E5-18D1-4904-8602B1282363}"/>
          </ac:spMkLst>
        </pc:spChg>
        <pc:spChg chg="mod">
          <ac:chgData name="Jared Gorai" userId="065d90c1-7bec-4d93-9653-4d7ac4f94261" providerId="ADAL" clId="{4ED86D90-8C4E-4171-B7A4-0CA451562737}" dt="2025-03-05T18:03:54.967" v="12696" actId="14100"/>
          <ac:spMkLst>
            <pc:docMk/>
            <pc:sldMk cId="0" sldId="280"/>
            <ac:spMk id="726" creationId="{00000000-0000-0000-0000-000000000000}"/>
          </ac:spMkLst>
        </pc:spChg>
        <pc:spChg chg="mod">
          <ac:chgData name="Jared Gorai" userId="065d90c1-7bec-4d93-9653-4d7ac4f94261" providerId="ADAL" clId="{4ED86D90-8C4E-4171-B7A4-0CA451562737}" dt="2025-03-05T18:08:43.725" v="13329" actId="20577"/>
          <ac:spMkLst>
            <pc:docMk/>
            <pc:sldMk cId="0" sldId="280"/>
            <ac:spMk id="727" creationId="{00000000-0000-0000-0000-000000000000}"/>
          </ac:spMkLst>
        </pc:spChg>
      </pc:sldChg>
      <pc:sldChg chg="del ord">
        <pc:chgData name="Jared Gorai" userId="065d90c1-7bec-4d93-9653-4d7ac4f94261" providerId="ADAL" clId="{4ED86D90-8C4E-4171-B7A4-0CA451562737}" dt="2025-03-05T18:17:12.468" v="14199" actId="47"/>
        <pc:sldMkLst>
          <pc:docMk/>
          <pc:sldMk cId="0" sldId="281"/>
        </pc:sldMkLst>
      </pc:sldChg>
      <pc:sldChg chg="del ord">
        <pc:chgData name="Jared Gorai" userId="065d90c1-7bec-4d93-9653-4d7ac4f94261" providerId="ADAL" clId="{4ED86D90-8C4E-4171-B7A4-0CA451562737}" dt="2025-03-05T18:17:12.468" v="14199" actId="47"/>
        <pc:sldMkLst>
          <pc:docMk/>
          <pc:sldMk cId="0" sldId="282"/>
        </pc:sldMkLst>
      </pc:sldChg>
      <pc:sldChg chg="del ord">
        <pc:chgData name="Jared Gorai" userId="065d90c1-7bec-4d93-9653-4d7ac4f94261" providerId="ADAL" clId="{4ED86D90-8C4E-4171-B7A4-0CA451562737}" dt="2025-03-05T18:17:12.468" v="14199" actId="47"/>
        <pc:sldMkLst>
          <pc:docMk/>
          <pc:sldMk cId="0" sldId="283"/>
        </pc:sldMkLst>
      </pc:sldChg>
      <pc:sldChg chg="modSp del mod ord">
        <pc:chgData name="Jared Gorai" userId="065d90c1-7bec-4d93-9653-4d7ac4f94261" providerId="ADAL" clId="{4ED86D90-8C4E-4171-B7A4-0CA451562737}" dt="2025-03-05T18:17:12.468" v="14199" actId="47"/>
        <pc:sldMkLst>
          <pc:docMk/>
          <pc:sldMk cId="0" sldId="284"/>
        </pc:sldMkLst>
      </pc:sldChg>
      <pc:sldChg chg="del ord">
        <pc:chgData name="Jared Gorai" userId="065d90c1-7bec-4d93-9653-4d7ac4f94261" providerId="ADAL" clId="{4ED86D90-8C4E-4171-B7A4-0CA451562737}" dt="2025-03-05T18:17:12.468" v="14199" actId="47"/>
        <pc:sldMkLst>
          <pc:docMk/>
          <pc:sldMk cId="0" sldId="285"/>
        </pc:sldMkLst>
      </pc:sldChg>
      <pc:sldChg chg="del ord">
        <pc:chgData name="Jared Gorai" userId="065d90c1-7bec-4d93-9653-4d7ac4f94261" providerId="ADAL" clId="{4ED86D90-8C4E-4171-B7A4-0CA451562737}" dt="2025-03-05T18:17:12.468" v="14199" actId="47"/>
        <pc:sldMkLst>
          <pc:docMk/>
          <pc:sldMk cId="0" sldId="286"/>
        </pc:sldMkLst>
      </pc:sldChg>
      <pc:sldChg chg="del ord">
        <pc:chgData name="Jared Gorai" userId="065d90c1-7bec-4d93-9653-4d7ac4f94261" providerId="ADAL" clId="{4ED86D90-8C4E-4171-B7A4-0CA451562737}" dt="2025-03-05T18:17:12.468" v="14199" actId="47"/>
        <pc:sldMkLst>
          <pc:docMk/>
          <pc:sldMk cId="0" sldId="287"/>
        </pc:sldMkLst>
      </pc:sldChg>
      <pc:sldChg chg="del ord">
        <pc:chgData name="Jared Gorai" userId="065d90c1-7bec-4d93-9653-4d7ac4f94261" providerId="ADAL" clId="{4ED86D90-8C4E-4171-B7A4-0CA451562737}" dt="2025-03-05T18:17:12.468" v="14199" actId="47"/>
        <pc:sldMkLst>
          <pc:docMk/>
          <pc:sldMk cId="0" sldId="288"/>
        </pc:sldMkLst>
      </pc:sldChg>
      <pc:sldChg chg="addSp delSp modSp mod">
        <pc:chgData name="Jared Gorai" userId="065d90c1-7bec-4d93-9653-4d7ac4f94261" providerId="ADAL" clId="{4ED86D90-8C4E-4171-B7A4-0CA451562737}" dt="2025-02-20T21:58:47.428" v="8454" actId="20577"/>
        <pc:sldMkLst>
          <pc:docMk/>
          <pc:sldMk cId="0" sldId="290"/>
        </pc:sldMkLst>
      </pc:sldChg>
      <pc:sldChg chg="modSp add del mod ord">
        <pc:chgData name="Jared Gorai" userId="065d90c1-7bec-4d93-9653-4d7ac4f94261" providerId="ADAL" clId="{4ED86D90-8C4E-4171-B7A4-0CA451562737}" dt="2025-03-17T20:40:12.016" v="14345" actId="20577"/>
        <pc:sldMkLst>
          <pc:docMk/>
          <pc:sldMk cId="0" sldId="291"/>
        </pc:sldMkLst>
        <pc:spChg chg="mod">
          <ac:chgData name="Jared Gorai" userId="065d90c1-7bec-4d93-9653-4d7ac4f94261" providerId="ADAL" clId="{4ED86D90-8C4E-4171-B7A4-0CA451562737}" dt="2025-03-17T20:40:12.016" v="14345" actId="20577"/>
          <ac:spMkLst>
            <pc:docMk/>
            <pc:sldMk cId="0" sldId="291"/>
            <ac:spMk id="865" creationId="{00000000-0000-0000-0000-000000000000}"/>
          </ac:spMkLst>
        </pc:spChg>
      </pc:sldChg>
      <pc:sldChg chg="modSp new mod">
        <pc:chgData name="Jared Gorai" userId="065d90c1-7bec-4d93-9653-4d7ac4f94261" providerId="ADAL" clId="{4ED86D90-8C4E-4171-B7A4-0CA451562737}" dt="2025-02-20T17:26:27.273" v="6980" actId="20577"/>
        <pc:sldMkLst>
          <pc:docMk/>
          <pc:sldMk cId="471755523" sldId="292"/>
        </pc:sldMkLst>
      </pc:sldChg>
      <pc:sldChg chg="addSp delSp modSp new del mod">
        <pc:chgData name="Jared Gorai" userId="065d90c1-7bec-4d93-9653-4d7ac4f94261" providerId="ADAL" clId="{4ED86D90-8C4E-4171-B7A4-0CA451562737}" dt="2025-01-23T17:05:23.993" v="4136" actId="47"/>
        <pc:sldMkLst>
          <pc:docMk/>
          <pc:sldMk cId="563482160" sldId="292"/>
        </pc:sldMkLst>
      </pc:sldChg>
      <pc:sldChg chg="new del">
        <pc:chgData name="Jared Gorai" userId="065d90c1-7bec-4d93-9653-4d7ac4f94261" providerId="ADAL" clId="{4ED86D90-8C4E-4171-B7A4-0CA451562737}" dt="2025-01-22T22:13:20.518" v="1061" actId="2696"/>
        <pc:sldMkLst>
          <pc:docMk/>
          <pc:sldMk cId="4194656682" sldId="292"/>
        </pc:sldMkLst>
      </pc:sldChg>
      <pc:sldChg chg="addSp delSp modSp new mod">
        <pc:chgData name="Jared Gorai" userId="065d90c1-7bec-4d93-9653-4d7ac4f94261" providerId="ADAL" clId="{4ED86D90-8C4E-4171-B7A4-0CA451562737}" dt="2025-01-24T18:11:31.787" v="5554" actId="20577"/>
        <pc:sldMkLst>
          <pc:docMk/>
          <pc:sldMk cId="397945780" sldId="293"/>
        </pc:sldMkLst>
      </pc:sldChg>
      <pc:sldChg chg="addSp delSp modSp add mod ord">
        <pc:chgData name="Jared Gorai" userId="065d90c1-7bec-4d93-9653-4d7ac4f94261" providerId="ADAL" clId="{4ED86D90-8C4E-4171-B7A4-0CA451562737}" dt="2025-03-05T17:41:25.646" v="11238" actId="1076"/>
        <pc:sldMkLst>
          <pc:docMk/>
          <pc:sldMk cId="1121519000" sldId="294"/>
        </pc:sldMkLst>
        <pc:spChg chg="mod">
          <ac:chgData name="Jared Gorai" userId="065d90c1-7bec-4d93-9653-4d7ac4f94261" providerId="ADAL" clId="{4ED86D90-8C4E-4171-B7A4-0CA451562737}" dt="2025-03-05T17:40:20.760" v="11232" actId="20577"/>
          <ac:spMkLst>
            <pc:docMk/>
            <pc:sldMk cId="1121519000" sldId="294"/>
            <ac:spMk id="473" creationId="{B0B6DE1A-7B46-9342-F2A9-AB2BEFE258DF}"/>
          </ac:spMkLst>
        </pc:spChg>
        <pc:picChg chg="add mod">
          <ac:chgData name="Jared Gorai" userId="065d90c1-7bec-4d93-9653-4d7ac4f94261" providerId="ADAL" clId="{4ED86D90-8C4E-4171-B7A4-0CA451562737}" dt="2025-03-05T17:41:25.646" v="11238" actId="1076"/>
          <ac:picMkLst>
            <pc:docMk/>
            <pc:sldMk cId="1121519000" sldId="294"/>
            <ac:picMk id="3" creationId="{C3B43C53-F0E6-A424-057A-686BA38CDD93}"/>
          </ac:picMkLst>
        </pc:picChg>
      </pc:sldChg>
      <pc:sldChg chg="add del ord">
        <pc:chgData name="Jared Gorai" userId="065d90c1-7bec-4d93-9653-4d7ac4f94261" providerId="ADAL" clId="{4ED86D90-8C4E-4171-B7A4-0CA451562737}" dt="2025-01-24T18:18:58.684" v="5709" actId="47"/>
        <pc:sldMkLst>
          <pc:docMk/>
          <pc:sldMk cId="1919210371" sldId="294"/>
        </pc:sldMkLst>
      </pc:sldChg>
      <pc:sldChg chg="modSp new del mod ord">
        <pc:chgData name="Jared Gorai" userId="065d90c1-7bec-4d93-9653-4d7ac4f94261" providerId="ADAL" clId="{4ED86D90-8C4E-4171-B7A4-0CA451562737}" dt="2025-03-05T18:17:12.468" v="14199" actId="47"/>
        <pc:sldMkLst>
          <pc:docMk/>
          <pc:sldMk cId="3627612102" sldId="295"/>
        </pc:sldMkLst>
      </pc:sldChg>
      <pc:sldChg chg="modSp add del mod">
        <pc:chgData name="Jared Gorai" userId="065d90c1-7bec-4d93-9653-4d7ac4f94261" providerId="ADAL" clId="{4ED86D90-8C4E-4171-B7A4-0CA451562737}" dt="2025-02-20T22:09:07.311" v="9810" actId="47"/>
        <pc:sldMkLst>
          <pc:docMk/>
          <pc:sldMk cId="1382984697" sldId="296"/>
        </pc:sldMkLst>
      </pc:sldChg>
      <pc:sldChg chg="addSp delSp modSp add mod ord">
        <pc:chgData name="Jared Gorai" userId="065d90c1-7bec-4d93-9653-4d7ac4f94261" providerId="ADAL" clId="{4ED86D90-8C4E-4171-B7A4-0CA451562737}" dt="2025-03-05T17:53:59.411" v="11517" actId="20577"/>
        <pc:sldMkLst>
          <pc:docMk/>
          <pc:sldMk cId="1601636177" sldId="296"/>
        </pc:sldMkLst>
        <pc:spChg chg="add mod">
          <ac:chgData name="Jared Gorai" userId="065d90c1-7bec-4d93-9653-4d7ac4f94261" providerId="ADAL" clId="{4ED86D90-8C4E-4171-B7A4-0CA451562737}" dt="2025-03-05T17:53:59.411" v="11517" actId="20577"/>
          <ac:spMkLst>
            <pc:docMk/>
            <pc:sldMk cId="1601636177" sldId="296"/>
            <ac:spMk id="2" creationId="{DA64B80F-4F97-9370-63E1-7C613FB97085}"/>
          </ac:spMkLst>
        </pc:spChg>
      </pc:sldChg>
      <pc:sldChg chg="addSp modSp new del mod">
        <pc:chgData name="Jared Gorai" userId="065d90c1-7bec-4d93-9653-4d7ac4f94261" providerId="ADAL" clId="{4ED86D90-8C4E-4171-B7A4-0CA451562737}" dt="2025-03-17T21:57:37.353" v="15607" actId="2696"/>
        <pc:sldMkLst>
          <pc:docMk/>
          <pc:sldMk cId="3207916665" sldId="297"/>
        </pc:sldMkLst>
      </pc:sldChg>
      <pc:sldChg chg="modSp new del mod">
        <pc:chgData name="Jared Gorai" userId="065d90c1-7bec-4d93-9653-4d7ac4f94261" providerId="ADAL" clId="{4ED86D90-8C4E-4171-B7A4-0CA451562737}" dt="2025-03-05T17:34:28.076" v="10670" actId="2696"/>
        <pc:sldMkLst>
          <pc:docMk/>
          <pc:sldMk cId="3459976698" sldId="297"/>
        </pc:sldMkLst>
      </pc:sldChg>
      <pc:sldChg chg="addSp modSp add del mod">
        <pc:chgData name="Jared Gorai" userId="065d90c1-7bec-4d93-9653-4d7ac4f94261" providerId="ADAL" clId="{4ED86D90-8C4E-4171-B7A4-0CA451562737}" dt="2025-03-17T21:45:07.875" v="14384" actId="47"/>
        <pc:sldMkLst>
          <pc:docMk/>
          <pc:sldMk cId="4184165916" sldId="298"/>
        </pc:sldMkLst>
      </pc:sldChg>
      <pc:sldChg chg="addSp delSp modSp add mod ord">
        <pc:chgData name="Jared Gorai" userId="065d90c1-7bec-4d93-9653-4d7ac4f94261" providerId="ADAL" clId="{4ED86D90-8C4E-4171-B7A4-0CA451562737}" dt="2025-03-05T18:02:35.147" v="12661" actId="1076"/>
        <pc:sldMkLst>
          <pc:docMk/>
          <pc:sldMk cId="413461830" sldId="299"/>
        </pc:sldMkLst>
        <pc:spChg chg="mod topLvl">
          <ac:chgData name="Jared Gorai" userId="065d90c1-7bec-4d93-9653-4d7ac4f94261" providerId="ADAL" clId="{4ED86D90-8C4E-4171-B7A4-0CA451562737}" dt="2025-03-05T18:02:25.121" v="12658" actId="1076"/>
          <ac:spMkLst>
            <pc:docMk/>
            <pc:sldMk cId="413461830" sldId="299"/>
            <ac:spMk id="11" creationId="{4247AF9F-C001-AF25-8E04-EE16ED0524B8}"/>
          </ac:spMkLst>
        </pc:spChg>
        <pc:spChg chg="add mod">
          <ac:chgData name="Jared Gorai" userId="065d90c1-7bec-4d93-9653-4d7ac4f94261" providerId="ADAL" clId="{4ED86D90-8C4E-4171-B7A4-0CA451562737}" dt="2025-03-05T18:02:35.147" v="12661" actId="1076"/>
          <ac:spMkLst>
            <pc:docMk/>
            <pc:sldMk cId="413461830" sldId="299"/>
            <ac:spMk id="14" creationId="{7F7E1793-7934-788E-7797-848D25B85BFA}"/>
          </ac:spMkLst>
        </pc:spChg>
        <pc:spChg chg="mod">
          <ac:chgData name="Jared Gorai" userId="065d90c1-7bec-4d93-9653-4d7ac4f94261" providerId="ADAL" clId="{4ED86D90-8C4E-4171-B7A4-0CA451562737}" dt="2025-03-05T17:46:12.591" v="11356" actId="20577"/>
          <ac:spMkLst>
            <pc:docMk/>
            <pc:sldMk cId="413461830" sldId="299"/>
            <ac:spMk id="784" creationId="{95F803CB-A2E7-8465-F0BC-F370369DB8A0}"/>
          </ac:spMkLst>
        </pc:spChg>
        <pc:spChg chg="mod">
          <ac:chgData name="Jared Gorai" userId="065d90c1-7bec-4d93-9653-4d7ac4f94261" providerId="ADAL" clId="{4ED86D90-8C4E-4171-B7A4-0CA451562737}" dt="2025-03-05T17:45:25.993" v="11251" actId="20577"/>
          <ac:spMkLst>
            <pc:docMk/>
            <pc:sldMk cId="413461830" sldId="299"/>
            <ac:spMk id="785" creationId="{3C2DAB65-547B-A4BA-46BC-A20424DB8306}"/>
          </ac:spMkLst>
        </pc:spChg>
        <pc:picChg chg="add mod">
          <ac:chgData name="Jared Gorai" userId="065d90c1-7bec-4d93-9653-4d7ac4f94261" providerId="ADAL" clId="{4ED86D90-8C4E-4171-B7A4-0CA451562737}" dt="2025-03-05T18:02:29.069" v="12659" actId="1076"/>
          <ac:picMkLst>
            <pc:docMk/>
            <pc:sldMk cId="413461830" sldId="299"/>
            <ac:picMk id="17" creationId="{96C1A962-381B-43AA-FFF8-9D154271BD2F}"/>
          </ac:picMkLst>
        </pc:picChg>
        <pc:picChg chg="add mod">
          <ac:chgData name="Jared Gorai" userId="065d90c1-7bec-4d93-9653-4d7ac4f94261" providerId="ADAL" clId="{4ED86D90-8C4E-4171-B7A4-0CA451562737}" dt="2025-03-05T18:02:32.389" v="12660" actId="1076"/>
          <ac:picMkLst>
            <pc:docMk/>
            <pc:sldMk cId="413461830" sldId="299"/>
            <ac:picMk id="19" creationId="{0F8C1D4F-7691-3D71-17D2-69CD21DE4226}"/>
          </ac:picMkLst>
        </pc:picChg>
      </pc:sldChg>
      <pc:sldChg chg="modSp new mod">
        <pc:chgData name="Jared Gorai" userId="065d90c1-7bec-4d93-9653-4d7ac4f94261" providerId="ADAL" clId="{4ED86D90-8C4E-4171-B7A4-0CA451562737}" dt="2025-03-17T23:07:16.611" v="19641" actId="20577"/>
        <pc:sldMkLst>
          <pc:docMk/>
          <pc:sldMk cId="3008833169" sldId="300"/>
        </pc:sldMkLst>
        <pc:spChg chg="mod">
          <ac:chgData name="Jared Gorai" userId="065d90c1-7bec-4d93-9653-4d7ac4f94261" providerId="ADAL" clId="{4ED86D90-8C4E-4171-B7A4-0CA451562737}" dt="2025-03-05T18:13:14.936" v="13776" actId="20577"/>
          <ac:spMkLst>
            <pc:docMk/>
            <pc:sldMk cId="3008833169" sldId="300"/>
            <ac:spMk id="2" creationId="{ADE26753-EF53-46D9-476F-8E090591C4CF}"/>
          </ac:spMkLst>
        </pc:spChg>
        <pc:spChg chg="mod">
          <ac:chgData name="Jared Gorai" userId="065d90c1-7bec-4d93-9653-4d7ac4f94261" providerId="ADAL" clId="{4ED86D90-8C4E-4171-B7A4-0CA451562737}" dt="2025-03-17T23:07:16.611" v="19641" actId="20577"/>
          <ac:spMkLst>
            <pc:docMk/>
            <pc:sldMk cId="3008833169" sldId="300"/>
            <ac:spMk id="3" creationId="{CAE48370-C329-E54D-649C-0EB2F7113EA7}"/>
          </ac:spMkLst>
        </pc:spChg>
      </pc:sldChg>
      <pc:sldChg chg="new">
        <pc:chgData name="Jared Gorai" userId="065d90c1-7bec-4d93-9653-4d7ac4f94261" providerId="ADAL" clId="{4ED86D90-8C4E-4171-B7A4-0CA451562737}" dt="2025-03-05T18:17:24.332" v="14200" actId="680"/>
        <pc:sldMkLst>
          <pc:docMk/>
          <pc:sldMk cId="3612430796" sldId="301"/>
        </pc:sldMkLst>
      </pc:sldChg>
      <pc:sldChg chg="addSp modSp add mod ord">
        <pc:chgData name="Jared Gorai" userId="065d90c1-7bec-4d93-9653-4d7ac4f94261" providerId="ADAL" clId="{4ED86D90-8C4E-4171-B7A4-0CA451562737}" dt="2025-03-17T21:57:12.456" v="15606" actId="1076"/>
        <pc:sldMkLst>
          <pc:docMk/>
          <pc:sldMk cId="642566387" sldId="302"/>
        </pc:sldMkLst>
        <pc:spChg chg="mod">
          <ac:chgData name="Jared Gorai" userId="065d90c1-7bec-4d93-9653-4d7ac4f94261" providerId="ADAL" clId="{4ED86D90-8C4E-4171-B7A4-0CA451562737}" dt="2025-03-17T20:40:59.325" v="14382" actId="14100"/>
          <ac:spMkLst>
            <pc:docMk/>
            <pc:sldMk cId="642566387" sldId="302"/>
            <ac:spMk id="2" creationId="{9DD6FAC7-2D9B-8C6C-3B60-DCFCDEAA18A6}"/>
          </ac:spMkLst>
        </pc:spChg>
        <pc:spChg chg="add mod">
          <ac:chgData name="Jared Gorai" userId="065d90c1-7bec-4d93-9653-4d7ac4f94261" providerId="ADAL" clId="{4ED86D90-8C4E-4171-B7A4-0CA451562737}" dt="2025-03-17T21:57:12.456" v="15606" actId="1076"/>
          <ac:spMkLst>
            <pc:docMk/>
            <pc:sldMk cId="642566387" sldId="302"/>
            <ac:spMk id="3" creationId="{D020EB29-8FFE-3A34-45D1-2956E1CACBB9}"/>
          </ac:spMkLst>
        </pc:spChg>
        <pc:spChg chg="mod">
          <ac:chgData name="Jared Gorai" userId="065d90c1-7bec-4d93-9653-4d7ac4f94261" providerId="ADAL" clId="{4ED86D90-8C4E-4171-B7A4-0CA451562737}" dt="2025-03-17T21:48:49.027" v="14889" actId="20577"/>
          <ac:spMkLst>
            <pc:docMk/>
            <pc:sldMk cId="642566387" sldId="302"/>
            <ac:spMk id="622" creationId="{9051E919-E9DD-63F1-AA6F-FE980549772D}"/>
          </ac:spMkLst>
        </pc:spChg>
        <pc:spChg chg="mod">
          <ac:chgData name="Jared Gorai" userId="065d90c1-7bec-4d93-9653-4d7ac4f94261" providerId="ADAL" clId="{4ED86D90-8C4E-4171-B7A4-0CA451562737}" dt="2025-03-17T21:56:07.731" v="15495" actId="6549"/>
          <ac:spMkLst>
            <pc:docMk/>
            <pc:sldMk cId="642566387" sldId="302"/>
            <ac:spMk id="623" creationId="{BFB8C605-BC4D-9B42-BF5D-6EE0985A6D55}"/>
          </ac:spMkLst>
        </pc:spChg>
        <pc:spChg chg="mod">
          <ac:chgData name="Jared Gorai" userId="065d90c1-7bec-4d93-9653-4d7ac4f94261" providerId="ADAL" clId="{4ED86D90-8C4E-4171-B7A4-0CA451562737}" dt="2025-03-17T21:49:31.757" v="14941" actId="1076"/>
          <ac:spMkLst>
            <pc:docMk/>
            <pc:sldMk cId="642566387" sldId="302"/>
            <ac:spMk id="625" creationId="{1AA35C2B-FBC7-9DB7-1038-7034E816FA8D}"/>
          </ac:spMkLst>
        </pc:spChg>
      </pc:sldChg>
      <pc:sldChg chg="modSp add mod">
        <pc:chgData name="Jared Gorai" userId="065d90c1-7bec-4d93-9653-4d7ac4f94261" providerId="ADAL" clId="{4ED86D90-8C4E-4171-B7A4-0CA451562737}" dt="2025-03-17T22:04:05.952" v="15711" actId="207"/>
        <pc:sldMkLst>
          <pc:docMk/>
          <pc:sldMk cId="3661385455" sldId="303"/>
        </pc:sldMkLst>
        <pc:picChg chg="mod">
          <ac:chgData name="Jared Gorai" userId="065d90c1-7bec-4d93-9653-4d7ac4f94261" providerId="ADAL" clId="{4ED86D90-8C4E-4171-B7A4-0CA451562737}" dt="2025-03-17T22:04:05.952" v="15711" actId="207"/>
          <ac:picMkLst>
            <pc:docMk/>
            <pc:sldMk cId="3661385455" sldId="303"/>
            <ac:picMk id="6" creationId="{90906DD2-0891-B96C-A842-F32A377FC457}"/>
          </ac:picMkLst>
        </pc:picChg>
      </pc:sldChg>
      <pc:sldChg chg="addSp modSp add mod">
        <pc:chgData name="Jared Gorai" userId="065d90c1-7bec-4d93-9653-4d7ac4f94261" providerId="ADAL" clId="{4ED86D90-8C4E-4171-B7A4-0CA451562737}" dt="2025-03-17T23:06:03.723" v="19549"/>
        <pc:sldMkLst>
          <pc:docMk/>
          <pc:sldMk cId="741419838" sldId="304"/>
        </pc:sldMkLst>
        <pc:spChg chg="add mod">
          <ac:chgData name="Jared Gorai" userId="065d90c1-7bec-4d93-9653-4d7ac4f94261" providerId="ADAL" clId="{4ED86D90-8C4E-4171-B7A4-0CA451562737}" dt="2025-03-17T23:06:03.723" v="19549"/>
          <ac:spMkLst>
            <pc:docMk/>
            <pc:sldMk cId="741419838" sldId="304"/>
            <ac:spMk id="6" creationId="{C9247302-F565-422D-8BFC-C504BEDAFA50}"/>
          </ac:spMkLst>
        </pc:spChg>
        <pc:spChg chg="mod">
          <ac:chgData name="Jared Gorai" userId="065d90c1-7bec-4d93-9653-4d7ac4f94261" providerId="ADAL" clId="{4ED86D90-8C4E-4171-B7A4-0CA451562737}" dt="2025-03-17T22:25:05.751" v="16496" actId="1076"/>
          <ac:spMkLst>
            <pc:docMk/>
            <pc:sldMk cId="741419838" sldId="304"/>
            <ac:spMk id="7" creationId="{5838EB0E-4351-6722-3659-007BE821C7C5}"/>
          </ac:spMkLst>
        </pc:spChg>
        <pc:spChg chg="mod">
          <ac:chgData name="Jared Gorai" userId="065d90c1-7bec-4d93-9653-4d7ac4f94261" providerId="ADAL" clId="{4ED86D90-8C4E-4171-B7A4-0CA451562737}" dt="2025-03-17T22:34:19.706" v="17405" actId="1076"/>
          <ac:spMkLst>
            <pc:docMk/>
            <pc:sldMk cId="741419838" sldId="304"/>
            <ac:spMk id="549" creationId="{0D1F5126-2AC1-EA62-F268-8511B29633C8}"/>
          </ac:spMkLst>
        </pc:spChg>
      </pc:sldChg>
      <pc:sldChg chg="addSp modSp add mod">
        <pc:chgData name="Jared Gorai" userId="065d90c1-7bec-4d93-9653-4d7ac4f94261" providerId="ADAL" clId="{4ED86D90-8C4E-4171-B7A4-0CA451562737}" dt="2025-03-17T23:06:05.606" v="19550"/>
        <pc:sldMkLst>
          <pc:docMk/>
          <pc:sldMk cId="2155432683" sldId="305"/>
        </pc:sldMkLst>
        <pc:spChg chg="add mod">
          <ac:chgData name="Jared Gorai" userId="065d90c1-7bec-4d93-9653-4d7ac4f94261" providerId="ADAL" clId="{4ED86D90-8C4E-4171-B7A4-0CA451562737}" dt="2025-03-17T23:06:05.606" v="19550"/>
          <ac:spMkLst>
            <pc:docMk/>
            <pc:sldMk cId="2155432683" sldId="305"/>
            <ac:spMk id="6" creationId="{C38B7636-F7C8-6195-392F-09F60455676A}"/>
          </ac:spMkLst>
        </pc:spChg>
        <pc:spChg chg="mod">
          <ac:chgData name="Jared Gorai" userId="065d90c1-7bec-4d93-9653-4d7ac4f94261" providerId="ADAL" clId="{4ED86D90-8C4E-4171-B7A4-0CA451562737}" dt="2025-03-17T22:30:32.479" v="17165" actId="20577"/>
          <ac:spMkLst>
            <pc:docMk/>
            <pc:sldMk cId="2155432683" sldId="305"/>
            <ac:spMk id="7" creationId="{852DCB07-CBB2-0E12-CCF8-6A78256D2B09}"/>
          </ac:spMkLst>
        </pc:spChg>
        <pc:spChg chg="mod">
          <ac:chgData name="Jared Gorai" userId="065d90c1-7bec-4d93-9653-4d7ac4f94261" providerId="ADAL" clId="{4ED86D90-8C4E-4171-B7A4-0CA451562737}" dt="2025-03-17T22:36:12.297" v="17582" actId="20577"/>
          <ac:spMkLst>
            <pc:docMk/>
            <pc:sldMk cId="2155432683" sldId="305"/>
            <ac:spMk id="549" creationId="{7BE9094B-684B-3967-FF3A-5786CC43F73A}"/>
          </ac:spMkLst>
        </pc:spChg>
      </pc:sldChg>
      <pc:sldChg chg="addSp modSp add mod">
        <pc:chgData name="Jared Gorai" userId="065d90c1-7bec-4d93-9653-4d7ac4f94261" providerId="ADAL" clId="{4ED86D90-8C4E-4171-B7A4-0CA451562737}" dt="2025-03-17T23:06:08.692" v="19551"/>
        <pc:sldMkLst>
          <pc:docMk/>
          <pc:sldMk cId="924537379" sldId="306"/>
        </pc:sldMkLst>
        <pc:spChg chg="add mod">
          <ac:chgData name="Jared Gorai" userId="065d90c1-7bec-4d93-9653-4d7ac4f94261" providerId="ADAL" clId="{4ED86D90-8C4E-4171-B7A4-0CA451562737}" dt="2025-03-17T23:06:08.692" v="19551"/>
          <ac:spMkLst>
            <pc:docMk/>
            <pc:sldMk cId="924537379" sldId="306"/>
            <ac:spMk id="6" creationId="{0FF0930C-EBB4-E12A-4AD7-114CE780A662}"/>
          </ac:spMkLst>
        </pc:spChg>
        <pc:spChg chg="mod">
          <ac:chgData name="Jared Gorai" userId="065d90c1-7bec-4d93-9653-4d7ac4f94261" providerId="ADAL" clId="{4ED86D90-8C4E-4171-B7A4-0CA451562737}" dt="2025-03-17T22:36:39.801" v="17591" actId="20577"/>
          <ac:spMkLst>
            <pc:docMk/>
            <pc:sldMk cId="924537379" sldId="306"/>
            <ac:spMk id="7" creationId="{E50F9EE9-88DF-7EF1-6BF1-904F7BD98CD1}"/>
          </ac:spMkLst>
        </pc:spChg>
        <pc:spChg chg="mod">
          <ac:chgData name="Jared Gorai" userId="065d90c1-7bec-4d93-9653-4d7ac4f94261" providerId="ADAL" clId="{4ED86D90-8C4E-4171-B7A4-0CA451562737}" dt="2025-03-17T22:40:11.958" v="18117" actId="20577"/>
          <ac:spMkLst>
            <pc:docMk/>
            <pc:sldMk cId="924537379" sldId="306"/>
            <ac:spMk id="549" creationId="{19CCBFC3-5194-9B1E-C9D4-DEF396F064A9}"/>
          </ac:spMkLst>
        </pc:spChg>
      </pc:sldChg>
      <pc:sldChg chg="modSp add mod">
        <pc:chgData name="Jared Gorai" userId="065d90c1-7bec-4d93-9653-4d7ac4f94261" providerId="ADAL" clId="{4ED86D90-8C4E-4171-B7A4-0CA451562737}" dt="2025-03-17T22:59:39.966" v="18682" actId="20577"/>
        <pc:sldMkLst>
          <pc:docMk/>
          <pc:sldMk cId="4128348700" sldId="307"/>
        </pc:sldMkLst>
        <pc:spChg chg="mod">
          <ac:chgData name="Jared Gorai" userId="065d90c1-7bec-4d93-9653-4d7ac4f94261" providerId="ADAL" clId="{4ED86D90-8C4E-4171-B7A4-0CA451562737}" dt="2025-03-17T22:47:03.354" v="18126" actId="1076"/>
          <ac:spMkLst>
            <pc:docMk/>
            <pc:sldMk cId="4128348700" sldId="307"/>
            <ac:spMk id="7" creationId="{F737E33C-F805-8B2E-1C20-7DAF38C76EA8}"/>
          </ac:spMkLst>
        </pc:spChg>
        <pc:spChg chg="mod">
          <ac:chgData name="Jared Gorai" userId="065d90c1-7bec-4d93-9653-4d7ac4f94261" providerId="ADAL" clId="{4ED86D90-8C4E-4171-B7A4-0CA451562737}" dt="2025-03-17T22:59:39.966" v="18682" actId="20577"/>
          <ac:spMkLst>
            <pc:docMk/>
            <pc:sldMk cId="4128348700" sldId="307"/>
            <ac:spMk id="549" creationId="{5F1FB093-B463-FFB2-200E-207091AAE1C0}"/>
          </ac:spMkLst>
        </pc:spChg>
      </pc:sldChg>
      <pc:sldChg chg="modSp add mod">
        <pc:chgData name="Jared Gorai" userId="065d90c1-7bec-4d93-9653-4d7ac4f94261" providerId="ADAL" clId="{4ED86D90-8C4E-4171-B7A4-0CA451562737}" dt="2025-03-17T23:04:37.601" v="19474" actId="1076"/>
        <pc:sldMkLst>
          <pc:docMk/>
          <pc:sldMk cId="2253458372" sldId="308"/>
        </pc:sldMkLst>
        <pc:spChg chg="mod">
          <ac:chgData name="Jared Gorai" userId="065d90c1-7bec-4d93-9653-4d7ac4f94261" providerId="ADAL" clId="{4ED86D90-8C4E-4171-B7A4-0CA451562737}" dt="2025-03-17T22:59:59.671" v="18697" actId="20577"/>
          <ac:spMkLst>
            <pc:docMk/>
            <pc:sldMk cId="2253458372" sldId="308"/>
            <ac:spMk id="7" creationId="{DE2DFED9-665B-F215-3182-31A49117DF3F}"/>
          </ac:spMkLst>
        </pc:spChg>
        <pc:spChg chg="mod">
          <ac:chgData name="Jared Gorai" userId="065d90c1-7bec-4d93-9653-4d7ac4f94261" providerId="ADAL" clId="{4ED86D90-8C4E-4171-B7A4-0CA451562737}" dt="2025-03-17T23:04:37.601" v="19474" actId="1076"/>
          <ac:spMkLst>
            <pc:docMk/>
            <pc:sldMk cId="2253458372" sldId="308"/>
            <ac:spMk id="549" creationId="{0EFDEB06-9E76-1044-34A4-25E47674E2C9}"/>
          </ac:spMkLst>
        </pc:spChg>
      </pc:sldChg>
      <pc:sldMasterChg chg="delSldLayout">
        <pc:chgData name="Jared Gorai" userId="065d90c1-7bec-4d93-9653-4d7ac4f94261" providerId="ADAL" clId="{4ED86D90-8C4E-4171-B7A4-0CA451562737}" dt="2025-01-24T18:21:12.605" v="5766" actId="47"/>
        <pc:sldMasterMkLst>
          <pc:docMk/>
          <pc:sldMasterMk cId="2277872247" sldId="2147483660"/>
        </pc:sldMasterMkLst>
        <pc:sldLayoutChg chg="del">
          <pc:chgData name="Jared Gorai" userId="065d90c1-7bec-4d93-9653-4d7ac4f94261" providerId="ADAL" clId="{4ED86D90-8C4E-4171-B7A4-0CA451562737}" dt="2025-01-24T18:21:12.605" v="5766" actId="47"/>
          <pc:sldLayoutMkLst>
            <pc:docMk/>
            <pc:sldMasterMk cId="2277872247" sldId="2147483660"/>
            <pc:sldLayoutMk cId="3498705281" sldId="2147483696"/>
          </pc:sldLayoutMkLst>
        </pc:sldLayoutChg>
      </pc:sldMasterChg>
    </pc:docChg>
  </pc:docChgLst>
  <pc:docChgLst>
    <pc:chgData name="Jared Gorai" userId="065d90c1-7bec-4d93-9653-4d7ac4f94261" providerId="ADAL" clId="{694FDE0E-60FF-44E0-81A6-F5AF395D369D}"/>
    <pc:docChg chg="modSld">
      <pc:chgData name="Jared Gorai" userId="065d90c1-7bec-4d93-9653-4d7ac4f94261" providerId="ADAL" clId="{694FDE0E-60FF-44E0-81A6-F5AF395D369D}" dt="2025-04-29T17:04:00.258" v="30" actId="20577"/>
      <pc:docMkLst>
        <pc:docMk/>
      </pc:docMkLst>
      <pc:sldChg chg="modSp mod">
        <pc:chgData name="Jared Gorai" userId="065d90c1-7bec-4d93-9653-4d7ac4f94261" providerId="ADAL" clId="{694FDE0E-60FF-44E0-81A6-F5AF395D369D}" dt="2025-04-29T17:04:00.258" v="30" actId="20577"/>
        <pc:sldMkLst>
          <pc:docMk/>
          <pc:sldMk cId="642566387" sldId="302"/>
        </pc:sldMkLst>
        <pc:spChg chg="mod">
          <ac:chgData name="Jared Gorai" userId="065d90c1-7bec-4d93-9653-4d7ac4f94261" providerId="ADAL" clId="{694FDE0E-60FF-44E0-81A6-F5AF395D369D}" dt="2025-04-29T17:04:00.258" v="30" actId="20577"/>
          <ac:spMkLst>
            <pc:docMk/>
            <pc:sldMk cId="642566387" sldId="302"/>
            <ac:spMk id="623" creationId="{BFB8C605-BC4D-9B42-BF5D-6EE0985A6D55}"/>
          </ac:spMkLst>
        </pc:spChg>
      </pc:sldChg>
    </pc:docChg>
  </pc:docChgLst>
  <pc:docChgLst>
    <pc:chgData name="Jared Gorai" userId="065d90c1-7bec-4d93-9653-4d7ac4f94261" providerId="ADAL" clId="{1ED9AA03-F316-47D4-BB95-E534F30F083F}"/>
    <pc:docChg chg="custSel modSld">
      <pc:chgData name="Jared Gorai" userId="065d90c1-7bec-4d93-9653-4d7ac4f94261" providerId="ADAL" clId="{1ED9AA03-F316-47D4-BB95-E534F30F083F}" dt="2025-06-03T13:36:51.788" v="37" actId="13926"/>
      <pc:docMkLst>
        <pc:docMk/>
      </pc:docMkLst>
      <pc:sldChg chg="modSp mod">
        <pc:chgData name="Jared Gorai" userId="065d90c1-7bec-4d93-9653-4d7ac4f94261" providerId="ADAL" clId="{1ED9AA03-F316-47D4-BB95-E534F30F083F}" dt="2025-06-03T13:35:21.086" v="36" actId="255"/>
        <pc:sldMkLst>
          <pc:docMk/>
          <pc:sldMk cId="0" sldId="290"/>
        </pc:sldMkLst>
        <pc:spChg chg="mod">
          <ac:chgData name="Jared Gorai" userId="065d90c1-7bec-4d93-9653-4d7ac4f94261" providerId="ADAL" clId="{1ED9AA03-F316-47D4-BB95-E534F30F083F}" dt="2025-06-03T13:35:21.086" v="36" actId="255"/>
          <ac:spMkLst>
            <pc:docMk/>
            <pc:sldMk cId="0" sldId="290"/>
            <ac:spMk id="846" creationId="{00000000-0000-0000-0000-000000000000}"/>
          </ac:spMkLst>
        </pc:spChg>
      </pc:sldChg>
      <pc:sldChg chg="modSp mod">
        <pc:chgData name="Jared Gorai" userId="065d90c1-7bec-4d93-9653-4d7ac4f94261" providerId="ADAL" clId="{1ED9AA03-F316-47D4-BB95-E534F30F083F}" dt="2025-06-03T13:36:51.788" v="37" actId="13926"/>
        <pc:sldMkLst>
          <pc:docMk/>
          <pc:sldMk cId="0" sldId="291"/>
        </pc:sldMkLst>
        <pc:spChg chg="mod">
          <ac:chgData name="Jared Gorai" userId="065d90c1-7bec-4d93-9653-4d7ac4f94261" providerId="ADAL" clId="{1ED9AA03-F316-47D4-BB95-E534F30F083F}" dt="2025-06-03T13:36:51.788" v="37" actId="13926"/>
          <ac:spMkLst>
            <pc:docMk/>
            <pc:sldMk cId="0" sldId="291"/>
            <ac:spMk id="865" creationId="{00000000-0000-0000-0000-000000000000}"/>
          </ac:spMkLst>
        </pc:spChg>
      </pc:sldChg>
      <pc:sldChg chg="addSp delSp modSp mod">
        <pc:chgData name="Jared Gorai" userId="065d90c1-7bec-4d93-9653-4d7ac4f94261" providerId="ADAL" clId="{1ED9AA03-F316-47D4-BB95-E534F30F083F}" dt="2025-06-03T13:34:18.511" v="32" actId="6549"/>
        <pc:sldMkLst>
          <pc:docMk/>
          <pc:sldMk cId="642566387" sldId="302"/>
        </pc:sldMkLst>
        <pc:spChg chg="mod">
          <ac:chgData name="Jared Gorai" userId="065d90c1-7bec-4d93-9653-4d7ac4f94261" providerId="ADAL" clId="{1ED9AA03-F316-47D4-BB95-E534F30F083F}" dt="2025-06-03T13:34:18.511" v="32" actId="6549"/>
          <ac:spMkLst>
            <pc:docMk/>
            <pc:sldMk cId="642566387" sldId="302"/>
            <ac:spMk id="623" creationId="{BFB8C605-BC4D-9B42-BF5D-6EE0985A6D55}"/>
          </ac:spMkLst>
        </pc:spChg>
        <pc:cxnChg chg="add del mod">
          <ac:chgData name="Jared Gorai" userId="065d90c1-7bec-4d93-9653-4d7ac4f94261" providerId="ADAL" clId="{1ED9AA03-F316-47D4-BB95-E534F30F083F}" dt="2025-06-03T12:57:27.354" v="4" actId="478"/>
          <ac:cxnSpMkLst>
            <pc:docMk/>
            <pc:sldMk cId="642566387" sldId="302"/>
            <ac:cxnSpMk id="5" creationId="{94FBD8C2-47B4-3446-C91E-146EBAEAA4C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1E33B-9063-3D91-D3D1-CCE6006D50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776A84B-F35D-1792-7399-95BDD9520F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FCE00-B4D6-4148-BAF5-755F98B3092A}" type="datetimeFigureOut">
              <a:rPr lang="en-CA" smtClean="0"/>
              <a:t>2025-06-03</a:t>
            </a:fld>
            <a:endParaRPr lang="en-CA"/>
          </a:p>
        </p:txBody>
      </p:sp>
      <p:sp>
        <p:nvSpPr>
          <p:cNvPr id="4" name="Footer Placeholder 3">
            <a:extLst>
              <a:ext uri="{FF2B5EF4-FFF2-40B4-BE49-F238E27FC236}">
                <a16:creationId xmlns:a16="http://schemas.microsoft.com/office/drawing/2014/main" id="{830CCA25-52FB-A94D-D583-785509FFB3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EB88E7E-B517-2273-955B-E2BF2DB070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E803B-CAED-4DC5-90C6-7BF5713DC68D}" type="slidenum">
              <a:rPr lang="en-CA" smtClean="0"/>
              <a:t>‹#›</a:t>
            </a:fld>
            <a:endParaRPr lang="en-CA"/>
          </a:p>
        </p:txBody>
      </p:sp>
    </p:spTree>
    <p:extLst>
      <p:ext uri="{BB962C8B-B14F-4D97-AF65-F5344CB8AC3E}">
        <p14:creationId xmlns:p14="http://schemas.microsoft.com/office/powerpoint/2010/main" val="3024163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33E76-4A01-47EC-A2C7-F1F8C38B84BC}" type="datetimeFigureOut">
              <a:rPr lang="en-CA" smtClean="0"/>
              <a:t>2025-06-03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742C1-65F1-44C5-A868-729A5E289446}" type="slidenum">
              <a:rPr lang="en-CA" smtClean="0"/>
              <a:t>‹#›</a:t>
            </a:fld>
            <a:endParaRPr lang="en-CA"/>
          </a:p>
        </p:txBody>
      </p:sp>
    </p:spTree>
    <p:extLst>
      <p:ext uri="{BB962C8B-B14F-4D97-AF65-F5344CB8AC3E}">
        <p14:creationId xmlns:p14="http://schemas.microsoft.com/office/powerpoint/2010/main" val="2413794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1D41227C-FAB3-291B-DF46-F7C123FBEB6F}"/>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0C50DB9E-B4F5-611A-1FE8-6387F78C5D87}"/>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88866758-C396-3260-5A5A-F7C0FC07910F}"/>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5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867B8AD3-2CE8-012F-A371-8C83E1BF1223}"/>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E9CA6423-6F27-A036-FFA4-7A50AA4897B4}"/>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07660A4C-A4C8-AB09-E7FE-FCF7791E707D}"/>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57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859D05D6-7634-2AAA-4A12-849E854059CA}"/>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F124741E-8850-6A7E-886C-ABB03A5071A4}"/>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7D59D237-1C05-94F7-DE86-530A1F91CEFF}"/>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95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9CF7F15C-0207-2CE5-9E20-56799BD28325}"/>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56DBC5EC-B993-833B-FFFF-1E4DB55F9AD7}"/>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1FE5F016-C232-9492-2A60-3DDB5877E85F}"/>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05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a:extLst>
            <a:ext uri="{FF2B5EF4-FFF2-40B4-BE49-F238E27FC236}">
              <a16:creationId xmlns:a16="http://schemas.microsoft.com/office/drawing/2014/main" id="{44589ED7-ADD9-545E-1688-D41BD992993B}"/>
            </a:ext>
          </a:extLst>
        </p:cNvPr>
        <p:cNvGrpSpPr/>
        <p:nvPr/>
      </p:nvGrpSpPr>
      <p:grpSpPr>
        <a:xfrm>
          <a:off x="0" y="0"/>
          <a:ext cx="0" cy="0"/>
          <a:chOff x="0" y="0"/>
          <a:chExt cx="0" cy="0"/>
        </a:xfrm>
      </p:grpSpPr>
      <p:sp>
        <p:nvSpPr>
          <p:cNvPr id="617" name="Google Shape;617;p13:notes">
            <a:extLst>
              <a:ext uri="{FF2B5EF4-FFF2-40B4-BE49-F238E27FC236}">
                <a16:creationId xmlns:a16="http://schemas.microsoft.com/office/drawing/2014/main" id="{A31F58B8-EC21-CDB6-4B0D-1487000EF133}"/>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3:notes">
            <a:extLst>
              <a:ext uri="{FF2B5EF4-FFF2-40B4-BE49-F238E27FC236}">
                <a16:creationId xmlns:a16="http://schemas.microsoft.com/office/drawing/2014/main" id="{E2E65271-1FF0-0121-EE9B-17B91B0D86F4}"/>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54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3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3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a:extLst>
            <a:ext uri="{FF2B5EF4-FFF2-40B4-BE49-F238E27FC236}">
              <a16:creationId xmlns:a16="http://schemas.microsoft.com/office/drawing/2014/main" id="{0F896158-032E-B6A7-14F7-0E7715BEAE2D}"/>
            </a:ext>
          </a:extLst>
        </p:cNvPr>
        <p:cNvGrpSpPr/>
        <p:nvPr/>
      </p:nvGrpSpPr>
      <p:grpSpPr>
        <a:xfrm>
          <a:off x="0" y="0"/>
          <a:ext cx="0" cy="0"/>
          <a:chOff x="0" y="0"/>
          <a:chExt cx="0" cy="0"/>
        </a:xfrm>
      </p:grpSpPr>
      <p:sp>
        <p:nvSpPr>
          <p:cNvPr id="779" name="Google Shape;779;p27:notes">
            <a:extLst>
              <a:ext uri="{FF2B5EF4-FFF2-40B4-BE49-F238E27FC236}">
                <a16:creationId xmlns:a16="http://schemas.microsoft.com/office/drawing/2014/main" id="{D2994E5D-5494-D7BE-05A6-400B219CB9FA}"/>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27:notes">
            <a:extLst>
              <a:ext uri="{FF2B5EF4-FFF2-40B4-BE49-F238E27FC236}">
                <a16:creationId xmlns:a16="http://schemas.microsoft.com/office/drawing/2014/main" id="{C7806514-AB04-E2E2-6616-E2E09E2A2AB5}"/>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175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a:extLst>
            <a:ext uri="{FF2B5EF4-FFF2-40B4-BE49-F238E27FC236}">
              <a16:creationId xmlns:a16="http://schemas.microsoft.com/office/drawing/2014/main" id="{28920A44-4013-0926-DA07-E53035774567}"/>
            </a:ext>
          </a:extLst>
        </p:cNvPr>
        <p:cNvGrpSpPr/>
        <p:nvPr/>
      </p:nvGrpSpPr>
      <p:grpSpPr>
        <a:xfrm>
          <a:off x="0" y="0"/>
          <a:ext cx="0" cy="0"/>
          <a:chOff x="0" y="0"/>
          <a:chExt cx="0" cy="0"/>
        </a:xfrm>
      </p:grpSpPr>
      <p:sp>
        <p:nvSpPr>
          <p:cNvPr id="470" name="Google Shape;470;p3:notes">
            <a:extLst>
              <a:ext uri="{FF2B5EF4-FFF2-40B4-BE49-F238E27FC236}">
                <a16:creationId xmlns:a16="http://schemas.microsoft.com/office/drawing/2014/main" id="{CB8FC65D-C86E-1DF6-CADC-CA98704AF6B4}"/>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notes">
            <a:extLst>
              <a:ext uri="{FF2B5EF4-FFF2-40B4-BE49-F238E27FC236}">
                <a16:creationId xmlns:a16="http://schemas.microsoft.com/office/drawing/2014/main" id="{8285ABB4-5864-C3ED-BFBC-9E4F36263ABD}"/>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703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a:extLst>
            <a:ext uri="{FF2B5EF4-FFF2-40B4-BE49-F238E27FC236}">
              <a16:creationId xmlns:a16="http://schemas.microsoft.com/office/drawing/2014/main" id="{A593FA07-617A-4157-B19D-0C349277164F}"/>
            </a:ext>
          </a:extLst>
        </p:cNvPr>
        <p:cNvGrpSpPr/>
        <p:nvPr/>
      </p:nvGrpSpPr>
      <p:grpSpPr>
        <a:xfrm>
          <a:off x="0" y="0"/>
          <a:ext cx="0" cy="0"/>
          <a:chOff x="0" y="0"/>
          <a:chExt cx="0" cy="0"/>
        </a:xfrm>
      </p:grpSpPr>
      <p:sp>
        <p:nvSpPr>
          <p:cNvPr id="779" name="Google Shape;779;p27:notes">
            <a:extLst>
              <a:ext uri="{FF2B5EF4-FFF2-40B4-BE49-F238E27FC236}">
                <a16:creationId xmlns:a16="http://schemas.microsoft.com/office/drawing/2014/main" id="{DA031FB8-0735-0D54-3395-EF15D1D83356}"/>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27:notes">
            <a:extLst>
              <a:ext uri="{FF2B5EF4-FFF2-40B4-BE49-F238E27FC236}">
                <a16:creationId xmlns:a16="http://schemas.microsoft.com/office/drawing/2014/main" id="{97F9A4DE-5952-3B2E-1E2D-F9D785EB29DC}"/>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77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2: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8: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5AB05CD7-638D-4648-29B8-4FBD44314BCB}"/>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652BD5F2-58D8-75D3-2778-D7D6CFCF6CE7}"/>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657EF6FA-FC2F-0E40-36CC-0AF1A14D964B}"/>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28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EDF11A1E-E29C-B407-BB35-3B061B3BFDD1}"/>
            </a:ext>
          </a:extLst>
        </p:cNvPr>
        <p:cNvGrpSpPr/>
        <p:nvPr/>
      </p:nvGrpSpPr>
      <p:grpSpPr>
        <a:xfrm>
          <a:off x="0" y="0"/>
          <a:ext cx="0" cy="0"/>
          <a:chOff x="0" y="0"/>
          <a:chExt cx="0" cy="0"/>
        </a:xfrm>
      </p:grpSpPr>
      <p:sp>
        <p:nvSpPr>
          <p:cNvPr id="542" name="Google Shape;542;p8:notes">
            <a:extLst>
              <a:ext uri="{FF2B5EF4-FFF2-40B4-BE49-F238E27FC236}">
                <a16:creationId xmlns:a16="http://schemas.microsoft.com/office/drawing/2014/main" id="{F554BB5F-852D-677A-18F4-E98430E0A1E4}"/>
              </a:ext>
            </a:extLst>
          </p:cNvPr>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8:notes">
            <a:extLst>
              <a:ext uri="{FF2B5EF4-FFF2-40B4-BE49-F238E27FC236}">
                <a16:creationId xmlns:a16="http://schemas.microsoft.com/office/drawing/2014/main" id="{9F1769F1-9A7B-546F-3184-008CE3058AB5}"/>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249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www.iiba.org/" TargetMode="External"/><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8500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156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3126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7096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9706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6826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7145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39584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0395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692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32309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844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6575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908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926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4378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52609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9872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82778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407631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85041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047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425012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7704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87591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15439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353574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1191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1838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35161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5366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21957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90734" y="1754645"/>
            <a:ext cx="9610531"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a:latin typeface="+mj-lt"/>
              </a:rPr>
              <a:t>For over 20 years, the International Institute of Business Analysis™ (IIBA</a:t>
            </a:r>
            <a:r>
              <a:rPr lang="en-US" sz="2400" baseline="30000">
                <a:latin typeface="+mj-lt"/>
              </a:rPr>
              <a:t>®</a:t>
            </a:r>
            <a:r>
              <a:rPr lang="en-US" sz="2400">
                <a:latin typeface="+mj-lt"/>
              </a:rPr>
              <a:t>)</a:t>
            </a:r>
            <a:br>
              <a:rPr lang="en-US" sz="2400">
                <a:latin typeface="+mj-lt"/>
              </a:rPr>
            </a:br>
            <a:r>
              <a:rPr lang="en-US" sz="2400">
                <a:latin typeface="+mj-lt"/>
              </a:rPr>
              <a:t>has shaped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 </a:t>
            </a:r>
            <a:r>
              <a:rPr lang="en-US" sz="1000">
                <a:solidFill>
                  <a:schemeClr val="accent2"/>
                </a:solidFill>
                <a:latin typeface="+mj-lt"/>
              </a:rPr>
              <a:t>  </a:t>
            </a:r>
          </a:p>
          <a:p>
            <a:pPr algn="ctr" fontAlgn="base"/>
            <a:r>
              <a:rPr lang="en-US" sz="2400">
                <a:solidFill>
                  <a:schemeClr val="accent2"/>
                </a:solidFill>
                <a:latin typeface="+mj-lt"/>
              </a:rPr>
              <a:t>For more information visit </a:t>
            </a:r>
            <a:r>
              <a:rPr lang="en-US" sz="2400" u="sng">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167705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200758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783506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pen Page - Dark Teal Accent">
  <p:cSld name="2_Open Page - Dark Teal Accent">
    <p:bg>
      <p:bgPr>
        <a:solidFill>
          <a:schemeClr val="accent2"/>
        </a:solidFill>
        <a:effectLst/>
      </p:bgPr>
    </p:bg>
    <p:spTree>
      <p:nvGrpSpPr>
        <p:cNvPr id="1" name="Shape 19"/>
        <p:cNvGrpSpPr/>
        <p:nvPr/>
      </p:nvGrpSpPr>
      <p:grpSpPr>
        <a:xfrm>
          <a:off x="0" y="0"/>
          <a:ext cx="0" cy="0"/>
          <a:chOff x="0" y="0"/>
          <a:chExt cx="0" cy="0"/>
        </a:xfrm>
      </p:grpSpPr>
      <p:sp>
        <p:nvSpPr>
          <p:cNvPr id="20" name="Google Shape;20;p36"/>
          <p:cNvSpPr/>
          <p:nvPr/>
        </p:nvSpPr>
        <p:spPr>
          <a:xfrm>
            <a:off x="-9500" y="336112"/>
            <a:ext cx="12201600" cy="6554566"/>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IBM Plex Sans Medium"/>
              <a:buNone/>
            </a:pPr>
            <a:endParaRPr sz="2400" b="0" i="0" u="none" strike="noStrike" cap="none">
              <a:solidFill>
                <a:schemeClr val="dk1"/>
              </a:solidFill>
              <a:latin typeface="IBM Plex Sans Medium"/>
              <a:ea typeface="IBM Plex Sans Medium"/>
              <a:cs typeface="IBM Plex Sans Medium"/>
              <a:sym typeface="IBM Plex Sans Medium"/>
            </a:endParaRPr>
          </a:p>
        </p:txBody>
      </p:sp>
      <p:pic>
        <p:nvPicPr>
          <p:cNvPr id="21" name="Google Shape;21;p36"/>
          <p:cNvPicPr preferRelativeResize="0"/>
          <p:nvPr/>
        </p:nvPicPr>
        <p:blipFill rotWithShape="1">
          <a:blip r:embed="rId2">
            <a:alphaModFix/>
          </a:blip>
          <a:srcRect/>
          <a:stretch/>
        </p:blipFill>
        <p:spPr>
          <a:xfrm>
            <a:off x="0" y="6242180"/>
            <a:ext cx="12192000" cy="609600"/>
          </a:xfrm>
          <a:prstGeom prst="rect">
            <a:avLst/>
          </a:prstGeom>
          <a:noFill/>
          <a:ln>
            <a:noFill/>
          </a:ln>
        </p:spPr>
      </p:pic>
      <p:sp>
        <p:nvSpPr>
          <p:cNvPr id="22" name="Google Shape;22;p36"/>
          <p:cNvSpPr txBox="1">
            <a:spLocks noGrp="1"/>
          </p:cNvSpPr>
          <p:nvPr>
            <p:ph type="sldNum" idx="12"/>
          </p:nvPr>
        </p:nvSpPr>
        <p:spPr>
          <a:xfrm>
            <a:off x="298577" y="6242180"/>
            <a:ext cx="792000" cy="2520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1pPr>
            <a:lvl2pPr marL="0" marR="0" lvl="1"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2pPr>
            <a:lvl3pPr marL="0" marR="0" lvl="2"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3pPr>
            <a:lvl4pPr marL="0" marR="0" lvl="3"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4pPr>
            <a:lvl5pPr marL="0" marR="0" lvl="4"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5pPr>
            <a:lvl6pPr marL="0" marR="0" lvl="5"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6pPr>
            <a:lvl7pPr marL="0" marR="0" lvl="6"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7pPr>
            <a:lvl8pPr marL="0" marR="0" lvl="7"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8pPr>
            <a:lvl9pPr marL="0" marR="0" lvl="8" indent="0" algn="r" rtl="0">
              <a:spcBef>
                <a:spcPts val="0"/>
              </a:spcBef>
              <a:buNone/>
              <a:defRPr sz="1333" b="0" i="0" u="none" strike="noStrike" cap="none">
                <a:solidFill>
                  <a:schemeClr val="accent2"/>
                </a:solidFill>
                <a:latin typeface="IBM Plex Sans Medium"/>
                <a:ea typeface="IBM Plex Sans Medium"/>
                <a:cs typeface="IBM Plex Sans Medium"/>
                <a:sym typeface="IBM Plex Sans Medium"/>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36"/>
          <p:cNvSpPr txBox="1">
            <a:spLocks noGrp="1"/>
          </p:cNvSpPr>
          <p:nvPr>
            <p:ph type="ctrTitle"/>
          </p:nvPr>
        </p:nvSpPr>
        <p:spPr>
          <a:xfrm>
            <a:off x="1268962" y="655785"/>
            <a:ext cx="9619861" cy="803562"/>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F67031"/>
              </a:buClr>
              <a:buSzPts val="3600"/>
              <a:buFont typeface="Roboto Condensed"/>
              <a:buNone/>
              <a:defRPr sz="3600" b="0" i="0">
                <a:solidFill>
                  <a:srgbClr val="DB5D00"/>
                </a:solidFill>
                <a:latin typeface="Roboto Condensed"/>
                <a:ea typeface="Roboto Condensed"/>
                <a:cs typeface="Roboto Condensed"/>
                <a:sym typeface="Roboto Condensed"/>
              </a:defRPr>
            </a:lvl1pPr>
            <a:lvl2pPr lvl="1">
              <a:spcBef>
                <a:spcPts val="0"/>
              </a:spcBef>
              <a:spcAft>
                <a:spcPts val="0"/>
              </a:spcAft>
              <a:buSzPts val="1400"/>
              <a:buNone/>
              <a:defRPr sz="4000" b="1">
                <a:solidFill>
                  <a:srgbClr val="F67031"/>
                </a:solidFill>
              </a:defRPr>
            </a:lvl2pPr>
            <a:lvl3pPr lvl="2">
              <a:spcBef>
                <a:spcPts val="0"/>
              </a:spcBef>
              <a:spcAft>
                <a:spcPts val="0"/>
              </a:spcAft>
              <a:buSzPts val="1400"/>
              <a:buNone/>
              <a:defRPr sz="4000" b="1">
                <a:solidFill>
                  <a:srgbClr val="F67031"/>
                </a:solidFill>
              </a:defRPr>
            </a:lvl3pPr>
            <a:lvl4pPr lvl="3">
              <a:spcBef>
                <a:spcPts val="0"/>
              </a:spcBef>
              <a:spcAft>
                <a:spcPts val="0"/>
              </a:spcAft>
              <a:buSzPts val="1400"/>
              <a:buNone/>
              <a:defRPr sz="4000" b="1">
                <a:solidFill>
                  <a:srgbClr val="F67031"/>
                </a:solidFill>
              </a:defRPr>
            </a:lvl4pPr>
            <a:lvl5pPr lvl="4">
              <a:spcBef>
                <a:spcPts val="0"/>
              </a:spcBef>
              <a:spcAft>
                <a:spcPts val="0"/>
              </a:spcAft>
              <a:buSzPts val="1400"/>
              <a:buNone/>
              <a:defRPr sz="4000" b="1">
                <a:solidFill>
                  <a:srgbClr val="F67031"/>
                </a:solidFill>
              </a:defRPr>
            </a:lvl5pPr>
            <a:lvl6pPr lvl="5">
              <a:spcBef>
                <a:spcPts val="0"/>
              </a:spcBef>
              <a:spcAft>
                <a:spcPts val="0"/>
              </a:spcAft>
              <a:buSzPts val="1400"/>
              <a:buNone/>
              <a:defRPr sz="4000" b="1">
                <a:solidFill>
                  <a:srgbClr val="F67031"/>
                </a:solidFill>
              </a:defRPr>
            </a:lvl6pPr>
            <a:lvl7pPr lvl="6">
              <a:spcBef>
                <a:spcPts val="0"/>
              </a:spcBef>
              <a:spcAft>
                <a:spcPts val="0"/>
              </a:spcAft>
              <a:buSzPts val="1400"/>
              <a:buNone/>
              <a:defRPr sz="4000" b="1">
                <a:solidFill>
                  <a:srgbClr val="F67031"/>
                </a:solidFill>
              </a:defRPr>
            </a:lvl7pPr>
            <a:lvl8pPr lvl="7">
              <a:spcBef>
                <a:spcPts val="0"/>
              </a:spcBef>
              <a:spcAft>
                <a:spcPts val="0"/>
              </a:spcAft>
              <a:buSzPts val="1400"/>
              <a:buNone/>
              <a:defRPr sz="4000" b="1">
                <a:solidFill>
                  <a:srgbClr val="F67031"/>
                </a:solidFill>
              </a:defRPr>
            </a:lvl8pPr>
            <a:lvl9pPr lvl="8">
              <a:spcBef>
                <a:spcPts val="0"/>
              </a:spcBef>
              <a:spcAft>
                <a:spcPts val="0"/>
              </a:spcAft>
              <a:buSzPts val="1400"/>
              <a:buNone/>
              <a:defRPr sz="4000" b="1">
                <a:solidFill>
                  <a:srgbClr val="F67031"/>
                </a:solidFill>
              </a:defRPr>
            </a:lvl9pPr>
          </a:lstStyle>
          <a:p>
            <a:endParaRPr/>
          </a:p>
        </p:txBody>
      </p:sp>
      <p:sp>
        <p:nvSpPr>
          <p:cNvPr id="24" name="Google Shape;24;p36"/>
          <p:cNvSpPr txBox="1">
            <a:spLocks noGrp="1"/>
          </p:cNvSpPr>
          <p:nvPr>
            <p:ph type="body" idx="1"/>
          </p:nvPr>
        </p:nvSpPr>
        <p:spPr>
          <a:xfrm>
            <a:off x="1268962" y="1597887"/>
            <a:ext cx="9619861" cy="4541527"/>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0"/>
              </a:spcBef>
              <a:spcAft>
                <a:spcPts val="0"/>
              </a:spcAft>
              <a:buClr>
                <a:srgbClr val="2F494F"/>
              </a:buClr>
              <a:buSzPts val="2800"/>
              <a:buChar char="•"/>
              <a:defRPr>
                <a:solidFill>
                  <a:srgbClr val="2F494F"/>
                </a:solidFill>
              </a:defRPr>
            </a:lvl1pPr>
            <a:lvl2pPr marL="914400" lvl="1" indent="-381000" algn="l">
              <a:lnSpc>
                <a:spcPct val="100000"/>
              </a:lnSpc>
              <a:spcBef>
                <a:spcPts val="0"/>
              </a:spcBef>
              <a:spcAft>
                <a:spcPts val="0"/>
              </a:spcAft>
              <a:buClr>
                <a:srgbClr val="2F494F"/>
              </a:buClr>
              <a:buSzPts val="2400"/>
              <a:buChar char="•"/>
              <a:defRPr>
                <a:solidFill>
                  <a:srgbClr val="2F494F"/>
                </a:solidFill>
              </a:defRPr>
            </a:lvl2pPr>
            <a:lvl3pPr marL="1371600" lvl="2" indent="-355600" algn="l">
              <a:lnSpc>
                <a:spcPct val="100000"/>
              </a:lnSpc>
              <a:spcBef>
                <a:spcPts val="0"/>
              </a:spcBef>
              <a:spcAft>
                <a:spcPts val="0"/>
              </a:spcAft>
              <a:buClr>
                <a:srgbClr val="2F494F"/>
              </a:buClr>
              <a:buSzPts val="2000"/>
              <a:buChar char="•"/>
              <a:defRPr>
                <a:solidFill>
                  <a:srgbClr val="2F494F"/>
                </a:solidFill>
              </a:defRPr>
            </a:lvl3pPr>
            <a:lvl4pPr marL="1828800" lvl="3" indent="-342900" algn="l">
              <a:lnSpc>
                <a:spcPct val="100000"/>
              </a:lnSpc>
              <a:spcBef>
                <a:spcPts val="0"/>
              </a:spcBef>
              <a:spcAft>
                <a:spcPts val="0"/>
              </a:spcAft>
              <a:buClr>
                <a:srgbClr val="2F494F"/>
              </a:buClr>
              <a:buSzPts val="1800"/>
              <a:buChar char="•"/>
              <a:defRPr>
                <a:solidFill>
                  <a:srgbClr val="2F494F"/>
                </a:solidFill>
              </a:defRPr>
            </a:lvl4pPr>
            <a:lvl5pPr marL="2286000" lvl="4" indent="-342900" algn="l">
              <a:lnSpc>
                <a:spcPct val="100000"/>
              </a:lnSpc>
              <a:spcBef>
                <a:spcPts val="0"/>
              </a:spcBef>
              <a:spcAft>
                <a:spcPts val="0"/>
              </a:spcAft>
              <a:buClr>
                <a:srgbClr val="2F494F"/>
              </a:buClr>
              <a:buSzPts val="1800"/>
              <a:buChar char="•"/>
              <a:defRPr>
                <a:solidFill>
                  <a:srgbClr val="2F494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9270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5741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2411034"/>
            <a:ext cx="12192000" cy="2197289"/>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D23B01E-ECC6-4689-ABC4-2B3DD73E5CF0}"/>
              </a:ext>
            </a:extLst>
          </p:cNvPr>
          <p:cNvSpPr>
            <a:spLocks noGrp="1"/>
          </p:cNvSpPr>
          <p:nvPr>
            <p:ph type="title"/>
          </p:nvPr>
        </p:nvSpPr>
        <p:spPr>
          <a:xfrm>
            <a:off x="1286256" y="3216521"/>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330341A-E3D4-4AE1-700B-DCF199A1E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5" name="Graphic 4">
            <a:extLst>
              <a:ext uri="{FF2B5EF4-FFF2-40B4-BE49-F238E27FC236}">
                <a16:creationId xmlns:a16="http://schemas.microsoft.com/office/drawing/2014/main" id="{EF09EF71-A74E-1FE2-7105-CA67E8E33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486" y="324405"/>
            <a:ext cx="5695823" cy="1800116"/>
          </a:xfrm>
          <a:prstGeom prst="rect">
            <a:avLst/>
          </a:prstGeom>
        </p:spPr>
      </p:pic>
    </p:spTree>
    <p:extLst>
      <p:ext uri="{BB962C8B-B14F-4D97-AF65-F5344CB8AC3E}">
        <p14:creationId xmlns:p14="http://schemas.microsoft.com/office/powerpoint/2010/main" val="1072560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ng Text Headlin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D53695-7080-4D32-8775-837816C92C9E}"/>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14B2973-4947-41BE-B2F8-B0FD389FD698}"/>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16B205A-AB22-CCBD-DD5D-28A364362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6968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2084506"/>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Graphic 2">
            <a:extLst>
              <a:ext uri="{FF2B5EF4-FFF2-40B4-BE49-F238E27FC236}">
                <a16:creationId xmlns:a16="http://schemas.microsoft.com/office/drawing/2014/main" id="{F3E035BA-3F00-0070-333F-CADCE9B27F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75805" y="256933"/>
            <a:ext cx="2762650" cy="873112"/>
          </a:xfrm>
          <a:prstGeom prst="rect">
            <a:avLst/>
          </a:prstGeom>
        </p:spPr>
      </p:pic>
      <p:sp>
        <p:nvSpPr>
          <p:cNvPr id="7" name="Rectangle 6">
            <a:extLst>
              <a:ext uri="{FF2B5EF4-FFF2-40B4-BE49-F238E27FC236}">
                <a16:creationId xmlns:a16="http://schemas.microsoft.com/office/drawing/2014/main" id="{A7A0DAE4-3551-036F-B927-AEB32A2A011C}"/>
              </a:ext>
            </a:extLst>
          </p:cNvPr>
          <p:cNvSpPr/>
          <p:nvPr/>
        </p:nvSpPr>
        <p:spPr>
          <a:xfrm>
            <a:off x="1565189" y="4291067"/>
            <a:ext cx="8501449" cy="1153297"/>
          </a:xfrm>
          <a:prstGeom prst="rect">
            <a:avLst/>
          </a:prstGeom>
          <a:gradFill>
            <a:gsLst>
              <a:gs pos="0">
                <a:schemeClr val="tx1">
                  <a:alpha val="50000"/>
                </a:schemeClr>
              </a:gs>
              <a:gs pos="79800">
                <a:srgbClr val="000000">
                  <a:alpha val="50000"/>
                </a:srgbClr>
              </a:gs>
              <a:gs pos="100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icture Placeholder 3">
            <a:extLst>
              <a:ext uri="{FF2B5EF4-FFF2-40B4-BE49-F238E27FC236}">
                <a16:creationId xmlns:a16="http://schemas.microsoft.com/office/drawing/2014/main" id="{7E0A6CD7-9ABA-0FD6-944F-A90DB3CECAF5}"/>
              </a:ext>
            </a:extLst>
          </p:cNvPr>
          <p:cNvSpPr>
            <a:spLocks noGrp="1"/>
          </p:cNvSpPr>
          <p:nvPr>
            <p:ph type="pic" sz="quarter" idx="13"/>
          </p:nvPr>
        </p:nvSpPr>
        <p:spPr>
          <a:xfrm>
            <a:off x="913618" y="4068139"/>
            <a:ext cx="1620000" cy="16200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8" name="Text Placeholder 28">
            <a:extLst>
              <a:ext uri="{FF2B5EF4-FFF2-40B4-BE49-F238E27FC236}">
                <a16:creationId xmlns:a16="http://schemas.microsoft.com/office/drawing/2014/main" id="{5EE9D861-7BF2-D141-69D1-1CDFA3F27660}"/>
              </a:ext>
            </a:extLst>
          </p:cNvPr>
          <p:cNvSpPr>
            <a:spLocks noGrp="1"/>
          </p:cNvSpPr>
          <p:nvPr>
            <p:ph type="body" sz="quarter" idx="14"/>
          </p:nvPr>
        </p:nvSpPr>
        <p:spPr>
          <a:xfrm>
            <a:off x="2797326" y="4291065"/>
            <a:ext cx="5554662" cy="1153297"/>
          </a:xfrm>
          <a:prstGeom prst="rect">
            <a:avLst/>
          </a:prstGeom>
        </p:spPr>
        <p:txBody>
          <a:bodyPr lIns="0" tIns="0" rIns="0" bIns="0" anchor="ctr" anchorCtr="0">
            <a:noAutofit/>
          </a:bodyPr>
          <a:lstStyle>
            <a:lvl1pPr marL="0" indent="0">
              <a:spcAft>
                <a:spcPts val="0"/>
              </a:spcAft>
              <a:buNone/>
              <a:defRPr sz="2400">
                <a:solidFill>
                  <a:schemeClr val="bg1"/>
                </a:solidFill>
                <a:latin typeface="+mj-lt"/>
              </a:defRPr>
            </a:lvl1pPr>
            <a:lvl2pPr marL="0" indent="0">
              <a:spcAft>
                <a:spcPts val="0"/>
              </a:spcAft>
              <a:buNone/>
              <a:defRPr sz="1600" b="0" cap="none"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144171EF-9509-7805-1261-BD7899C94A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0408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105080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381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518310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5603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964833"/>
            <a:ext cx="9619488" cy="586314"/>
          </a:xfrm>
          <a:blipFill dpi="0" rotWithShape="1">
            <a:blip r:embed="rId3">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646F1EE-C305-2B7D-905B-CA02C2EE0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07306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156532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line_Textbox_White Background Trans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51C-2CD2-4B75-9E2E-7D0339295AE2}"/>
              </a:ext>
            </a:extLst>
          </p:cNvPr>
          <p:cNvSpPr>
            <a:spLocks noGrp="1"/>
          </p:cNvSpPr>
          <p:nvPr>
            <p:ph type="title"/>
          </p:nvPr>
        </p:nvSpPr>
        <p:spPr>
          <a:xfrm>
            <a:off x="1286069" y="1120676"/>
            <a:ext cx="9619488" cy="586314"/>
          </a:xfrm>
          <a:blipFill dpi="0" rotWithShape="1">
            <a:blip r:embed="rId2">
              <a:extLst>
                <a:ext uri="{28A0092B-C50C-407E-A947-70E740481C1C}">
                  <a14:useLocalDpi xmlns:a14="http://schemas.microsoft.com/office/drawing/2010/main" val="0"/>
                </a:ext>
              </a:extLst>
            </a:blip>
            <a:srcRect/>
            <a:stretch>
              <a:fillRect/>
            </a:stretch>
          </a:blipFill>
        </p:spPr>
        <p:txBody>
          <a:bodyPr lIns="274320" tIns="91440">
            <a:spAutoFit/>
          </a:bodyPr>
          <a:lstStyle>
            <a:lvl1pPr>
              <a:lnSpc>
                <a:spcPct val="80000"/>
              </a:lnSpc>
              <a:defRPr b="1" cap="all" baseline="0">
                <a:solidFill>
                  <a:schemeClr val="tx2">
                    <a:lumMod val="75000"/>
                  </a:schemeClr>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F268114A-1342-4785-A54D-E68E23410E71}"/>
              </a:ext>
            </a:extLst>
          </p:cNvPr>
          <p:cNvSpPr>
            <a:spLocks noGrp="1"/>
          </p:cNvSpPr>
          <p:nvPr>
            <p:ph sz="quarter" idx="10"/>
          </p:nvPr>
        </p:nvSpPr>
        <p:spPr>
          <a:xfrm>
            <a:off x="1286069" y="1807029"/>
            <a:ext cx="9619861" cy="43323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84B4A6C7-F73A-BD98-665E-C3EF3E29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556912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Text_White Background Transition">
    <p:bg>
      <p:bgPr>
        <a:solidFill>
          <a:schemeClr val="bg1"/>
        </a:solidFill>
        <a:effectLst/>
      </p:bgPr>
    </p:bg>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hasCustomPrompt="1"/>
          </p:nvPr>
        </p:nvSpPr>
        <p:spPr>
          <a:xfrm>
            <a:off x="1286069" y="1120676"/>
            <a:ext cx="9619861" cy="2616101"/>
          </a:xfrm>
          <a:prstGeom prst="rect">
            <a:avLst/>
          </a:prstGeom>
          <a:blipFill>
            <a:blip r:embed="rId2"/>
            <a:stretch>
              <a:fillRect/>
            </a:stretch>
          </a:blipFill>
        </p:spPr>
        <p:txBody>
          <a:bodyPr lIns="274320">
            <a:spAutoFit/>
          </a:bodyPr>
          <a:lstStyle>
            <a:lvl1pPr marL="0" indent="0">
              <a:buFont typeface="Arial" panose="020B0604020202020204" pitchFamily="34" charset="0"/>
              <a:buNone/>
              <a:defRPr sz="3600">
                <a:solidFill>
                  <a:schemeClr val="tx2">
                    <a:lumMod val="75000"/>
                  </a:schemeClr>
                </a:solidFill>
                <a:latin typeface="+mj-lt"/>
              </a:defRPr>
            </a:lvl1pPr>
            <a:lvl2pPr marL="914400" indent="-457200">
              <a:buFont typeface="Arial" panose="020B0604020202020204" pitchFamily="34" charset="0"/>
              <a:buChar char="•"/>
              <a:defRPr sz="3200">
                <a:solidFill>
                  <a:schemeClr val="tx2">
                    <a:lumMod val="75000"/>
                  </a:schemeClr>
                </a:solidFill>
                <a:latin typeface="+mj-lt"/>
              </a:defRPr>
            </a:lvl2pPr>
            <a:lvl3pPr marL="1371600" indent="-457200">
              <a:buFont typeface="Arial" panose="020B0604020202020204" pitchFamily="34" charset="0"/>
              <a:buChar char="•"/>
              <a:defRPr sz="2800">
                <a:solidFill>
                  <a:schemeClr val="tx2">
                    <a:lumMod val="75000"/>
                  </a:schemeClr>
                </a:solidFill>
                <a:latin typeface="+mj-lt"/>
              </a:defRPr>
            </a:lvl3pPr>
            <a:lvl4pPr marL="1714500" indent="-342900">
              <a:buFont typeface="Arial" panose="020B0604020202020204" pitchFamily="34" charset="0"/>
              <a:buChar char="•"/>
              <a:defRPr sz="2400">
                <a:solidFill>
                  <a:schemeClr val="tx2">
                    <a:lumMod val="75000"/>
                  </a:schemeClr>
                </a:solidFill>
                <a:latin typeface="+mj-lt"/>
              </a:defRPr>
            </a:lvl4pPr>
            <a:lvl5pPr marL="2171700" indent="-342900">
              <a:buFont typeface="Arial" panose="020B0604020202020204" pitchFamily="34" charset="0"/>
              <a:buChar char="•"/>
              <a:defRPr sz="2400">
                <a:solidFill>
                  <a:schemeClr val="tx2">
                    <a:lumMod val="75000"/>
                  </a:schemeClr>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7DA55DF2-69DB-32D1-5B79-F693EE1D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656385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alf Page Transition- Dk T Accent">
    <p:bg>
      <p:bgPr>
        <a:solidFill>
          <a:schemeClr val="bg1"/>
        </a:solidFill>
        <a:effectLst/>
      </p:bgPr>
    </p:bg>
    <p:spTree>
      <p:nvGrpSpPr>
        <p:cNvPr id="1" name="Shape 26"/>
        <p:cNvGrpSpPr/>
        <p:nvPr/>
      </p:nvGrpSpPr>
      <p:grpSpPr>
        <a:xfrm>
          <a:off x="0" y="0"/>
          <a:ext cx="0" cy="0"/>
          <a:chOff x="0" y="0"/>
          <a:chExt cx="0" cy="0"/>
        </a:xfrm>
      </p:grpSpPr>
      <p:pic>
        <p:nvPicPr>
          <p:cNvPr id="18" name="Picture 17" descr="A blue screen with a black background&#10;&#10;Description automatically generated with medium confidence">
            <a:extLst>
              <a:ext uri="{FF2B5EF4-FFF2-40B4-BE49-F238E27FC236}">
                <a16:creationId xmlns:a16="http://schemas.microsoft.com/office/drawing/2014/main" id="{21D1ECCA-D89F-FCF7-4A62-7317A1FB9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13" name="Shape 11">
            <a:extLst>
              <a:ext uri="{FF2B5EF4-FFF2-40B4-BE49-F238E27FC236}">
                <a16:creationId xmlns:a16="http://schemas.microsoft.com/office/drawing/2014/main" id="{4870DD96-6CFD-FC96-A87B-CE02A2BD083C}"/>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4" name="Content Placeholder 2">
            <a:extLst>
              <a:ext uri="{FF2B5EF4-FFF2-40B4-BE49-F238E27FC236}">
                <a16:creationId xmlns:a16="http://schemas.microsoft.com/office/drawing/2014/main" id="{3BA5AA10-53E6-D88A-F65B-69DB9B64E89D}"/>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B0A029AB-172D-921C-D068-199CA521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76262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alf Page Transition- O Accent">
    <p:bg>
      <p:bgPr>
        <a:solidFill>
          <a:schemeClr val="bg1"/>
        </a:solidFill>
        <a:effectLst/>
      </p:bgPr>
    </p:bg>
    <p:spTree>
      <p:nvGrpSpPr>
        <p:cNvPr id="1" name="Shape 26"/>
        <p:cNvGrpSpPr/>
        <p:nvPr/>
      </p:nvGrpSpPr>
      <p:grpSpPr>
        <a:xfrm>
          <a:off x="0" y="0"/>
          <a:ext cx="0" cy="0"/>
          <a:chOff x="0" y="0"/>
          <a:chExt cx="0" cy="0"/>
        </a:xfrm>
      </p:grpSpPr>
      <p:pic>
        <p:nvPicPr>
          <p:cNvPr id="16" name="Picture 15" descr="A close up of a yellow background&#10;&#10;Description automatically generated">
            <a:extLst>
              <a:ext uri="{FF2B5EF4-FFF2-40B4-BE49-F238E27FC236}">
                <a16:creationId xmlns:a16="http://schemas.microsoft.com/office/drawing/2014/main" id="{EBD0CFA7-D41B-6392-11AD-64767C9AA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302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2525328"/>
            <a:ext cx="9619861" cy="738633"/>
          </a:xfrm>
          <a:prstGeom prst="rect">
            <a:avLst/>
          </a:prstGeom>
        </p:spPr>
        <p:txBody>
          <a:bodyPr lIns="91425" tIns="91425" rIns="91425" bIns="91425" anchor="b" anchorCtr="0">
            <a:sp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3440041"/>
            <a:ext cx="9619861" cy="2851140"/>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ACA3FC0F-71F2-F228-D02D-E30FBAF8C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744144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2728228" y="3694904"/>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1816378"/>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4797008"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4797008"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pic>
        <p:nvPicPr>
          <p:cNvPr id="2" name="Picture 1">
            <a:extLst>
              <a:ext uri="{FF2B5EF4-FFF2-40B4-BE49-F238E27FC236}">
                <a16:creationId xmlns:a16="http://schemas.microsoft.com/office/drawing/2014/main" id="{1D782B19-A813-F5C3-533A-8208CF6C6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011153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iagram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a:extLst>
              <a:ext uri="{FF2B5EF4-FFF2-40B4-BE49-F238E27FC236}">
                <a16:creationId xmlns:a16="http://schemas.microsoft.com/office/drawing/2014/main" id="{935B0034-29F4-647F-ACD5-759ECC6E6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11" name="Picture 10">
            <a:extLst>
              <a:ext uri="{FF2B5EF4-FFF2-40B4-BE49-F238E27FC236}">
                <a16:creationId xmlns:a16="http://schemas.microsoft.com/office/drawing/2014/main" id="{C1B61270-CC99-EC53-87FA-002566C3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2" name="Graphic 1">
            <a:extLst>
              <a:ext uri="{FF2B5EF4-FFF2-40B4-BE49-F238E27FC236}">
                <a16:creationId xmlns:a16="http://schemas.microsoft.com/office/drawing/2014/main" id="{0D2D4D93-C1E6-ED8D-345F-765D8E9E5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4" name="TextBox 3">
            <a:extLst>
              <a:ext uri="{FF2B5EF4-FFF2-40B4-BE49-F238E27FC236}">
                <a16:creationId xmlns:a16="http://schemas.microsoft.com/office/drawing/2014/main" id="{3588AF0D-15DA-C751-9A49-905857A363E3}"/>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2642484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agram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86DB4B26-E1B8-424B-9C7D-FDAFD23B79C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5EC65A05-6E14-295F-AF00-0DA6B371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6" name="Picture 5">
            <a:extLst>
              <a:ext uri="{FF2B5EF4-FFF2-40B4-BE49-F238E27FC236}">
                <a16:creationId xmlns:a16="http://schemas.microsoft.com/office/drawing/2014/main" id="{29DEE60D-0F09-61D2-E764-FC80C1E9F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3" name="Graphic 2">
            <a:extLst>
              <a:ext uri="{FF2B5EF4-FFF2-40B4-BE49-F238E27FC236}">
                <a16:creationId xmlns:a16="http://schemas.microsoft.com/office/drawing/2014/main" id="{09646D42-28DC-65A8-F9CC-585483465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78" y="6305448"/>
            <a:ext cx="770496" cy="418388"/>
          </a:xfrm>
          <a:prstGeom prst="rect">
            <a:avLst/>
          </a:prstGeom>
        </p:spPr>
      </p:pic>
      <p:sp>
        <p:nvSpPr>
          <p:cNvPr id="5" name="TextBox 4">
            <a:extLst>
              <a:ext uri="{FF2B5EF4-FFF2-40B4-BE49-F238E27FC236}">
                <a16:creationId xmlns:a16="http://schemas.microsoft.com/office/drawing/2014/main" id="{E49911DD-6A36-C732-E7D7-7CBED7FA6327}"/>
              </a:ext>
            </a:extLst>
          </p:cNvPr>
          <p:cNvSpPr txBox="1"/>
          <p:nvPr/>
        </p:nvSpPr>
        <p:spPr>
          <a:xfrm>
            <a:off x="10167232" y="6447544"/>
            <a:ext cx="2365131" cy="353943"/>
          </a:xfrm>
          <a:prstGeom prst="rect">
            <a:avLst/>
          </a:prstGeom>
          <a:noFill/>
        </p:spPr>
        <p:txBody>
          <a:bodyPr wrap="square" rtlCol="0">
            <a:spAutoFit/>
          </a:bodyPr>
          <a:lstStyle/>
          <a:p>
            <a:r>
              <a:rPr lang="en-CA" sz="1700" b="1">
                <a:solidFill>
                  <a:schemeClr val="accent2"/>
                </a:solidFill>
                <a:latin typeface="+mj-lt"/>
              </a:rPr>
              <a:t>#AnalysisEverywhere</a:t>
            </a:r>
          </a:p>
        </p:txBody>
      </p:sp>
    </p:spTree>
    <p:extLst>
      <p:ext uri="{BB962C8B-B14F-4D97-AF65-F5344CB8AC3E}">
        <p14:creationId xmlns:p14="http://schemas.microsoft.com/office/powerpoint/2010/main" val="3065420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738A6F2-034C-75EA-5130-C8BDAE341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022492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862678C5-1EC7-B872-5ACE-E550241FC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5886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0627" y="723462"/>
            <a:ext cx="5511111" cy="4903077"/>
          </a:xfrm>
          <a:prstGeom prst="rect">
            <a:avLst/>
          </a:prstGeom>
        </p:spPr>
      </p:pic>
      <p:pic>
        <p:nvPicPr>
          <p:cNvPr id="2" name="Picture 1">
            <a:extLst>
              <a:ext uri="{FF2B5EF4-FFF2-40B4-BE49-F238E27FC236}">
                <a16:creationId xmlns:a16="http://schemas.microsoft.com/office/drawing/2014/main" id="{804D7EBF-5676-114B-56BB-84A4781D60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433564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Open Page - Dark Teal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CAA4E928-26D1-472A-8EC2-D26014DAB40D}"/>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2C579E2E-0EA5-7309-EFC1-B30868C81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5" name="Picture 4">
            <a:extLst>
              <a:ext uri="{FF2B5EF4-FFF2-40B4-BE49-F238E27FC236}">
                <a16:creationId xmlns:a16="http://schemas.microsoft.com/office/drawing/2014/main" id="{9CA369E0-25D4-85E5-4026-CF219CF58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2" name="Picture 1">
            <a:extLst>
              <a:ext uri="{FF2B5EF4-FFF2-40B4-BE49-F238E27FC236}">
                <a16:creationId xmlns:a16="http://schemas.microsoft.com/office/drawing/2014/main" id="{7CAC5616-2593-0F3E-563E-82A863173532}"/>
              </a:ext>
            </a:extLst>
          </p:cNvPr>
          <p:cNvPicPr>
            <a:picLocks noChangeAspect="1"/>
          </p:cNvPicPr>
          <p:nvPr/>
        </p:nvPicPr>
        <p:blipFill>
          <a:blip r:embed="rId4"/>
          <a:stretch>
            <a:fillRect/>
          </a:stretch>
        </p:blipFill>
        <p:spPr>
          <a:xfrm>
            <a:off x="0" y="6223000"/>
            <a:ext cx="12192000" cy="635000"/>
          </a:xfrm>
          <a:prstGeom prst="rect">
            <a:avLst/>
          </a:prstGeom>
        </p:spPr>
      </p:pic>
    </p:spTree>
    <p:extLst>
      <p:ext uri="{BB962C8B-B14F-4D97-AF65-F5344CB8AC3E}">
        <p14:creationId xmlns:p14="http://schemas.microsoft.com/office/powerpoint/2010/main" val="2123087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Open Page - Orange Accent">
    <p:bg>
      <p:bgPr>
        <a:solidFill>
          <a:schemeClr val="bg1"/>
        </a:solidFill>
        <a:effectLst/>
      </p:bgPr>
    </p:bg>
    <p:spTree>
      <p:nvGrpSpPr>
        <p:cNvPr id="1" name="Shape 26"/>
        <p:cNvGrpSpPr/>
        <p:nvPr/>
      </p:nvGrpSpPr>
      <p:grpSpPr>
        <a:xfrm>
          <a:off x="0" y="0"/>
          <a:ext cx="0" cy="0"/>
          <a:chOff x="0" y="0"/>
          <a:chExt cx="0" cy="0"/>
        </a:xfrm>
      </p:grpSpPr>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6557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rgbClr val="DB5D00"/>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0" name="Content Placeholder 2">
            <a:extLst>
              <a:ext uri="{FF2B5EF4-FFF2-40B4-BE49-F238E27FC236}">
                <a16:creationId xmlns:a16="http://schemas.microsoft.com/office/drawing/2014/main" id="{4035BCE0-7A8B-4B02-9CD6-63CF32053B21}"/>
              </a:ext>
            </a:extLst>
          </p:cNvPr>
          <p:cNvSpPr>
            <a:spLocks noGrp="1"/>
          </p:cNvSpPr>
          <p:nvPr>
            <p:ph sz="quarter" idx="10"/>
          </p:nvPr>
        </p:nvSpPr>
        <p:spPr>
          <a:xfrm>
            <a:off x="1268962" y="15978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11A03FCA-1210-AE7F-E20B-71D4F425E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04800"/>
          </a:xfrm>
          <a:prstGeom prst="rect">
            <a:avLst/>
          </a:prstGeom>
        </p:spPr>
      </p:pic>
      <p:pic>
        <p:nvPicPr>
          <p:cNvPr id="3" name="Picture 2">
            <a:extLst>
              <a:ext uri="{FF2B5EF4-FFF2-40B4-BE49-F238E27FC236}">
                <a16:creationId xmlns:a16="http://schemas.microsoft.com/office/drawing/2014/main" id="{17A593D5-D3A9-1B7C-ED9B-07CFD0EF6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239130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 Page Title Accent- O Accent">
    <p:bg>
      <p:bgPr>
        <a:solidFill>
          <a:schemeClr val="bg1"/>
        </a:solidFill>
        <a:effectLst/>
      </p:bgPr>
    </p:bg>
    <p:spTree>
      <p:nvGrpSpPr>
        <p:cNvPr id="1" name="Shape 26"/>
        <p:cNvGrpSpPr/>
        <p:nvPr/>
      </p:nvGrpSpPr>
      <p:grpSpPr>
        <a:xfrm>
          <a:off x="0" y="0"/>
          <a:ext cx="0" cy="0"/>
          <a:chOff x="0" y="0"/>
          <a:chExt cx="0" cy="0"/>
        </a:xfrm>
      </p:grpSpPr>
      <p:pic>
        <p:nvPicPr>
          <p:cNvPr id="6" name="Picture 5" descr="A orange background with dots&#10;&#10;Description automatically generated">
            <a:extLst>
              <a:ext uri="{FF2B5EF4-FFF2-40B4-BE49-F238E27FC236}">
                <a16:creationId xmlns:a16="http://schemas.microsoft.com/office/drawing/2014/main" id="{7D468C58-97A0-F29E-ABF9-95B5B49B1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pic>
        <p:nvPicPr>
          <p:cNvPr id="2" name="Picture 1">
            <a:extLst>
              <a:ext uri="{FF2B5EF4-FFF2-40B4-BE49-F238E27FC236}">
                <a16:creationId xmlns:a16="http://schemas.microsoft.com/office/drawing/2014/main" id="{60CD2718-EB1C-F77A-D868-C134F2606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
        <p:nvSpPr>
          <p:cNvPr id="3" name="Shape 11">
            <a:extLst>
              <a:ext uri="{FF2B5EF4-FFF2-40B4-BE49-F238E27FC236}">
                <a16:creationId xmlns:a16="http://schemas.microsoft.com/office/drawing/2014/main" id="{162BFD4A-AD09-B8DA-7940-91C85B8F03B1}"/>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4" name="Content Placeholder 2">
            <a:extLst>
              <a:ext uri="{FF2B5EF4-FFF2-40B4-BE49-F238E27FC236}">
                <a16:creationId xmlns:a16="http://schemas.microsoft.com/office/drawing/2014/main" id="{C84625BC-8B9B-3BAA-F012-B85F6E788EDB}"/>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90251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pen Page Title Accent- DkT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screen with white dots&#10;&#10;Description automatically generated">
            <a:extLst>
              <a:ext uri="{FF2B5EF4-FFF2-40B4-BE49-F238E27FC236}">
                <a16:creationId xmlns:a16="http://schemas.microsoft.com/office/drawing/2014/main" id="{3CE7C407-7FEE-2D3F-75BE-E407060F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51000"/>
          </a:xfrm>
          <a:prstGeom prst="rect">
            <a:avLst/>
          </a:prstGeom>
        </p:spPr>
      </p:pic>
      <p:sp>
        <p:nvSpPr>
          <p:cNvPr id="10" name="Shape 11">
            <a:extLst>
              <a:ext uri="{FF2B5EF4-FFF2-40B4-BE49-F238E27FC236}">
                <a16:creationId xmlns:a16="http://schemas.microsoft.com/office/drawing/2014/main" id="{79A9F7F5-CDA5-4896-B5C0-F10BF7EC4BBC}"/>
              </a:ext>
            </a:extLst>
          </p:cNvPr>
          <p:cNvSpPr txBox="1">
            <a:spLocks noGrp="1"/>
          </p:cNvSpPr>
          <p:nvPr>
            <p:ph type="ctrTitle"/>
          </p:nvPr>
        </p:nvSpPr>
        <p:spPr>
          <a:xfrm>
            <a:off x="1268962" y="771285"/>
            <a:ext cx="9619861" cy="803562"/>
          </a:xfrm>
          <a:prstGeom prst="rect">
            <a:avLst/>
          </a:prstGeom>
        </p:spPr>
        <p:txBody>
          <a:bodyPr lIns="91425" tIns="91425" rIns="91425" bIns="91425" anchor="t"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7" name="Content Placeholder 2">
            <a:extLst>
              <a:ext uri="{FF2B5EF4-FFF2-40B4-BE49-F238E27FC236}">
                <a16:creationId xmlns:a16="http://schemas.microsoft.com/office/drawing/2014/main" id="{C20DC59B-F68B-4AC8-B7E9-E79CE8E02093}"/>
              </a:ext>
            </a:extLst>
          </p:cNvPr>
          <p:cNvSpPr>
            <a:spLocks noGrp="1"/>
          </p:cNvSpPr>
          <p:nvPr>
            <p:ph sz="quarter" idx="10"/>
          </p:nvPr>
        </p:nvSpPr>
        <p:spPr>
          <a:xfrm>
            <a:off x="1268962" y="1713387"/>
            <a:ext cx="9619861" cy="4541527"/>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ED24C29D-5BBA-4D71-2D70-D9DD3168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671132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pen Page Title- Dk T Accent">
    <p:bg>
      <p:bgPr>
        <a:solidFill>
          <a:schemeClr val="bg1"/>
        </a:solidFill>
        <a:effectLst/>
      </p:bgPr>
    </p:bg>
    <p:spTree>
      <p:nvGrpSpPr>
        <p:cNvPr id="1" name="Shape 26"/>
        <p:cNvGrpSpPr/>
        <p:nvPr/>
      </p:nvGrpSpPr>
      <p:grpSpPr>
        <a:xfrm>
          <a:off x="0" y="0"/>
          <a:ext cx="0" cy="0"/>
          <a:chOff x="0" y="0"/>
          <a:chExt cx="0" cy="0"/>
        </a:xfrm>
      </p:grpSpPr>
      <p:pic>
        <p:nvPicPr>
          <p:cNvPr id="12" name="Picture 11" descr="A orange and black dotted background&#10;&#10;Description automatically generated with medium confidence">
            <a:extLst>
              <a:ext uri="{FF2B5EF4-FFF2-40B4-BE49-F238E27FC236}">
                <a16:creationId xmlns:a16="http://schemas.microsoft.com/office/drawing/2014/main" id="{59146986-2605-68AC-990A-82A0A62B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EAFEA536-818C-4113-82BC-ED1B1E0FA45B}"/>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6B043E93-EFA9-1B0A-CE52-CA4E18F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355756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pen Page Title- O Accent">
    <p:bg>
      <p:bgPr>
        <a:solidFill>
          <a:schemeClr val="bg1"/>
        </a:solidFill>
        <a:effectLst/>
      </p:bgPr>
    </p:bg>
    <p:spTree>
      <p:nvGrpSpPr>
        <p:cNvPr id="1" name="Shape 26"/>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23487304-5437-765F-5D4A-05AE7E5D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59000"/>
          </a:xfrm>
          <a:prstGeom prst="rect">
            <a:avLst/>
          </a:prstGeom>
        </p:spPr>
      </p:pic>
      <p:sp>
        <p:nvSpPr>
          <p:cNvPr id="7" name="Shape 11">
            <a:extLst>
              <a:ext uri="{FF2B5EF4-FFF2-40B4-BE49-F238E27FC236}">
                <a16:creationId xmlns:a16="http://schemas.microsoft.com/office/drawing/2014/main" id="{E342EF18-20D9-461A-B0EC-00497F93C0AE}"/>
              </a:ext>
            </a:extLst>
          </p:cNvPr>
          <p:cNvSpPr txBox="1">
            <a:spLocks noGrp="1"/>
          </p:cNvSpPr>
          <p:nvPr>
            <p:ph type="ctrTitle"/>
          </p:nvPr>
        </p:nvSpPr>
        <p:spPr>
          <a:xfrm>
            <a:off x="1268962" y="1255186"/>
            <a:ext cx="9619861" cy="803562"/>
          </a:xfrm>
          <a:prstGeom prst="rect">
            <a:avLst/>
          </a:prstGeom>
        </p:spPr>
        <p:txBody>
          <a:bodyPr lIns="91425" tIns="91425" rIns="91425" bIns="91425" anchor="b" anchorCtr="0">
            <a:normAutofit/>
          </a:bodyPr>
          <a:lstStyle>
            <a:lvl1pPr marL="0" lvl="0" indent="0" algn="ctr">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edit Master title style</a:t>
            </a:r>
            <a:endParaRPr/>
          </a:p>
        </p:txBody>
      </p:sp>
      <p:sp>
        <p:nvSpPr>
          <p:cNvPr id="11" name="Content Placeholder 2">
            <a:extLst>
              <a:ext uri="{FF2B5EF4-FFF2-40B4-BE49-F238E27FC236}">
                <a16:creationId xmlns:a16="http://schemas.microsoft.com/office/drawing/2014/main" id="{D92FB244-279F-433A-AD68-23BA52CAE8D9}"/>
              </a:ext>
            </a:extLst>
          </p:cNvPr>
          <p:cNvSpPr>
            <a:spLocks noGrp="1"/>
          </p:cNvSpPr>
          <p:nvPr>
            <p:ph sz="quarter" idx="10"/>
          </p:nvPr>
        </p:nvSpPr>
        <p:spPr>
          <a:xfrm>
            <a:off x="1268962" y="2325695"/>
            <a:ext cx="9619861" cy="4042485"/>
          </a:xfrm>
          <a:prstGeom prst="rect">
            <a:avLst/>
          </a:prstGeom>
        </p:spPr>
        <p:txBody>
          <a:bodyPr/>
          <a:lstStyle>
            <a:lvl1pPr>
              <a:buClr>
                <a:schemeClr val="tx2">
                  <a:lumMod val="75000"/>
                </a:schemeClr>
              </a:buClr>
              <a:defRPr>
                <a:solidFill>
                  <a:schemeClr val="tx2">
                    <a:lumMod val="75000"/>
                  </a:schemeClr>
                </a:solidFill>
              </a:defRPr>
            </a:lvl1pPr>
            <a:lvl2pPr>
              <a:buClr>
                <a:schemeClr val="tx2">
                  <a:lumMod val="75000"/>
                </a:schemeClr>
              </a:buClr>
              <a:defRPr>
                <a:solidFill>
                  <a:schemeClr val="tx2">
                    <a:lumMod val="75000"/>
                  </a:schemeClr>
                </a:solidFill>
              </a:defRPr>
            </a:lvl2pPr>
            <a:lvl3pPr>
              <a:buClr>
                <a:schemeClr val="tx2">
                  <a:lumMod val="75000"/>
                </a:schemeClr>
              </a:buClr>
              <a:defRPr>
                <a:solidFill>
                  <a:schemeClr val="tx2">
                    <a:lumMod val="75000"/>
                  </a:schemeClr>
                </a:solidFill>
              </a:defRPr>
            </a:lvl3pPr>
            <a:lvl4pPr>
              <a:buClr>
                <a:schemeClr val="tx2">
                  <a:lumMod val="75000"/>
                </a:schemeClr>
              </a:buClr>
              <a:defRPr>
                <a:solidFill>
                  <a:schemeClr val="tx2">
                    <a:lumMod val="75000"/>
                  </a:schemeClr>
                </a:solidFill>
              </a:defRPr>
            </a:lvl4pPr>
            <a:lvl5pPr>
              <a:buClr>
                <a:schemeClr val="tx2">
                  <a:lumMod val="75000"/>
                </a:schemeClr>
              </a:buCl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a:extLst>
              <a:ext uri="{FF2B5EF4-FFF2-40B4-BE49-F238E27FC236}">
                <a16:creationId xmlns:a16="http://schemas.microsoft.com/office/drawing/2014/main" id="{54D80984-31DF-1D14-00B7-680201CE4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034820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E8DE638E-EDED-49CC-D9D6-F8BB6401F1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CEB0875-D714-8F20-8094-AE89C3F1E0F1}"/>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14403635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rgbClr val="CF5D17"/>
              </a:gs>
              <a:gs pos="67000">
                <a:schemeClr val="accent1"/>
              </a:gs>
              <a:gs pos="100000">
                <a:srgbClr val="ED9159"/>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Graphic 1">
            <a:extLst>
              <a:ext uri="{FF2B5EF4-FFF2-40B4-BE49-F238E27FC236}">
                <a16:creationId xmlns:a16="http://schemas.microsoft.com/office/drawing/2014/main" id="{FD62A65D-6967-DDB1-C930-C9E7AE07BB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4" name="TextBox 3">
            <a:extLst>
              <a:ext uri="{FF2B5EF4-FFF2-40B4-BE49-F238E27FC236}">
                <a16:creationId xmlns:a16="http://schemas.microsoft.com/office/drawing/2014/main" id="{1929A259-9078-A0B0-5C23-103222E5A40B}"/>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266678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Title + 1 block - Orange">
    <p:bg>
      <p:bgPr>
        <a:solidFill>
          <a:schemeClr val="bg1"/>
        </a:solidFill>
        <a:effectLst/>
      </p:bgPr>
    </p:bg>
    <p:spTree>
      <p:nvGrpSpPr>
        <p:cNvPr id="1" name="Shape 45"/>
        <p:cNvGrpSpPr/>
        <p:nvPr/>
      </p:nvGrpSpPr>
      <p:grpSpPr>
        <a:xfrm>
          <a:off x="0" y="0"/>
          <a:ext cx="0" cy="0"/>
          <a:chOff x="0" y="0"/>
          <a:chExt cx="0" cy="0"/>
        </a:xfrm>
      </p:grpSpPr>
      <p:sp>
        <p:nvSpPr>
          <p:cNvPr id="3" name="Rectangle 2">
            <a:extLst>
              <a:ext uri="{FF2B5EF4-FFF2-40B4-BE49-F238E27FC236}">
                <a16:creationId xmlns:a16="http://schemas.microsoft.com/office/drawing/2014/main" id="{BAD672D3-EA88-9745-0A04-D1FB09CCB9C7}"/>
              </a:ext>
            </a:extLst>
          </p:cNvPr>
          <p:cNvSpPr/>
          <p:nvPr/>
        </p:nvSpPr>
        <p:spPr>
          <a:xfrm>
            <a:off x="0" y="0"/>
            <a:ext cx="3620278" cy="6858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1" name="Shape 35">
            <a:extLst>
              <a:ext uri="{FF2B5EF4-FFF2-40B4-BE49-F238E27FC236}">
                <a16:creationId xmlns:a16="http://schemas.microsoft.com/office/drawing/2014/main" id="{838AFF58-BBCA-46AF-B19F-044D5DC1A3EB}"/>
              </a:ext>
            </a:extLst>
          </p:cNvPr>
          <p:cNvSpPr txBox="1">
            <a:spLocks noGrp="1"/>
          </p:cNvSpPr>
          <p:nvPr>
            <p:ph type="title"/>
          </p:nvPr>
        </p:nvSpPr>
        <p:spPr>
          <a:xfrm>
            <a:off x="307911" y="767333"/>
            <a:ext cx="2743200" cy="5308000"/>
          </a:xfrm>
          <a:prstGeom prst="rect">
            <a:avLst/>
          </a:prstGeom>
        </p:spPr>
        <p:txBody>
          <a:bodyPr lIns="91425" tIns="91425" rIns="91425" bIns="91425" anchor="t" anchorCtr="0"/>
          <a:lstStyle>
            <a:lvl1pPr marL="0" lvl="0" indent="0">
              <a:spcBef>
                <a:spcPts val="0"/>
              </a:spcBef>
              <a:defRPr b="0" i="0">
                <a:solidFill>
                  <a:schemeClr val="bg1"/>
                </a:solidFill>
                <a:latin typeface="+mj-lt"/>
                <a:cs typeface="Arial" panose="020B0604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9" name="Content Placeholder 2">
            <a:extLst>
              <a:ext uri="{FF2B5EF4-FFF2-40B4-BE49-F238E27FC236}">
                <a16:creationId xmlns:a16="http://schemas.microsoft.com/office/drawing/2014/main" id="{C38D1600-8CC4-42AC-9DC7-ADEEB4B52A69}"/>
              </a:ext>
            </a:extLst>
          </p:cNvPr>
          <p:cNvSpPr>
            <a:spLocks noGrp="1"/>
          </p:cNvSpPr>
          <p:nvPr>
            <p:ph sz="quarter" idx="13"/>
          </p:nvPr>
        </p:nvSpPr>
        <p:spPr>
          <a:xfrm>
            <a:off x="4227513" y="767334"/>
            <a:ext cx="7656512" cy="5308030"/>
          </a:xfrm>
          <a:prstGeom prst="rect">
            <a:avLst/>
          </a:prstGeom>
        </p:spPr>
        <p:txBody>
          <a:bodyPr/>
          <a:lstStyle>
            <a:lvl1pPr>
              <a:buClr>
                <a:schemeClr val="tx2">
                  <a:lumMod val="75000"/>
                </a:schemeClr>
              </a:buClr>
              <a:defRPr>
                <a:solidFill>
                  <a:schemeClr val="tx2">
                    <a:lumMod val="75000"/>
                  </a:schemeClr>
                </a:solidFill>
                <a:latin typeface="+mj-lt"/>
              </a:defRPr>
            </a:lvl1pPr>
            <a:lvl2pPr>
              <a:buClr>
                <a:schemeClr val="tx2">
                  <a:lumMod val="75000"/>
                </a:schemeClr>
              </a:buClr>
              <a:defRPr>
                <a:solidFill>
                  <a:schemeClr val="tx2">
                    <a:lumMod val="75000"/>
                  </a:schemeClr>
                </a:solidFill>
                <a:latin typeface="+mj-lt"/>
              </a:defRPr>
            </a:lvl2pPr>
            <a:lvl3pPr>
              <a:buClr>
                <a:schemeClr val="tx2">
                  <a:lumMod val="75000"/>
                </a:schemeClr>
              </a:buClr>
              <a:defRPr>
                <a:solidFill>
                  <a:schemeClr val="tx2">
                    <a:lumMod val="75000"/>
                  </a:schemeClr>
                </a:solidFill>
                <a:latin typeface="+mj-lt"/>
              </a:defRPr>
            </a:lvl3pPr>
            <a:lvl4pPr>
              <a:buClr>
                <a:schemeClr val="tx2">
                  <a:lumMod val="75000"/>
                </a:schemeClr>
              </a:buClr>
              <a:defRPr>
                <a:solidFill>
                  <a:schemeClr val="tx2">
                    <a:lumMod val="75000"/>
                  </a:schemeClr>
                </a:solidFill>
                <a:latin typeface="+mj-lt"/>
              </a:defRPr>
            </a:lvl4pPr>
            <a:lvl5pPr>
              <a:buClr>
                <a:schemeClr val="tx2">
                  <a:lumMod val="75000"/>
                </a:schemeClr>
              </a:buClr>
              <a:defRPr>
                <a:solidFill>
                  <a:schemeClr val="tx2">
                    <a:lumMod val="7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Graphic 3">
            <a:extLst>
              <a:ext uri="{FF2B5EF4-FFF2-40B4-BE49-F238E27FC236}">
                <a16:creationId xmlns:a16="http://schemas.microsoft.com/office/drawing/2014/main" id="{75229A2C-7745-9824-5223-A10B8D15B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25252" y="6338400"/>
            <a:ext cx="770496" cy="418388"/>
          </a:xfrm>
          <a:prstGeom prst="rect">
            <a:avLst/>
          </a:prstGeom>
        </p:spPr>
      </p:pic>
      <p:sp>
        <p:nvSpPr>
          <p:cNvPr id="6" name="TextBox 5">
            <a:extLst>
              <a:ext uri="{FF2B5EF4-FFF2-40B4-BE49-F238E27FC236}">
                <a16:creationId xmlns:a16="http://schemas.microsoft.com/office/drawing/2014/main" id="{53C2F506-4861-354B-FED6-CB1E83962615}"/>
              </a:ext>
            </a:extLst>
          </p:cNvPr>
          <p:cNvSpPr txBox="1"/>
          <p:nvPr/>
        </p:nvSpPr>
        <p:spPr>
          <a:xfrm>
            <a:off x="137297" y="6361655"/>
            <a:ext cx="2365131" cy="353943"/>
          </a:xfrm>
          <a:prstGeom prst="rect">
            <a:avLst/>
          </a:prstGeom>
          <a:noFill/>
        </p:spPr>
        <p:txBody>
          <a:bodyPr wrap="square" rtlCol="0">
            <a:spAutoFit/>
          </a:bodyPr>
          <a:lstStyle/>
          <a:p>
            <a:r>
              <a:rPr lang="en-CA" sz="1700" b="1">
                <a:solidFill>
                  <a:schemeClr val="bg1"/>
                </a:solidFill>
                <a:latin typeface="+mj-lt"/>
              </a:rPr>
              <a:t>#AnalysisEverywhere</a:t>
            </a:r>
          </a:p>
        </p:txBody>
      </p:sp>
    </p:spTree>
    <p:extLst>
      <p:ext uri="{BB962C8B-B14F-4D97-AF65-F5344CB8AC3E}">
        <p14:creationId xmlns:p14="http://schemas.microsoft.com/office/powerpoint/2010/main" val="2507442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actAbout_3Column">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D0A290-4FCE-419F-AB4F-22F39173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16" name="Rectangle 15">
            <a:extLst>
              <a:ext uri="{FF2B5EF4-FFF2-40B4-BE49-F238E27FC236}">
                <a16:creationId xmlns:a16="http://schemas.microsoft.com/office/drawing/2014/main" id="{593CA764-09FD-425C-91C5-8DC35639756E}"/>
              </a:ext>
            </a:extLst>
          </p:cNvPr>
          <p:cNvSpPr/>
          <p:nvPr/>
        </p:nvSpPr>
        <p:spPr>
          <a:xfrm>
            <a:off x="4064000" y="0"/>
            <a:ext cx="4064000" cy="6858000"/>
          </a:xfrm>
          <a:prstGeom prst="rect">
            <a:avLst/>
          </a:prstGeom>
          <a:gradFill>
            <a:gsLst>
              <a:gs pos="0">
                <a:schemeClr val="tx2">
                  <a:lumMod val="75000"/>
                </a:schemeClr>
              </a:gs>
              <a:gs pos="67000">
                <a:schemeClr val="tx2"/>
              </a:gs>
              <a:gs pos="100000">
                <a:schemeClr val="tx2">
                  <a:lumMod val="60000"/>
                  <a:lumOff val="4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17" name="Rectangle 16">
            <a:extLst>
              <a:ext uri="{FF2B5EF4-FFF2-40B4-BE49-F238E27FC236}">
                <a16:creationId xmlns:a16="http://schemas.microsoft.com/office/drawing/2014/main" id="{9B741F7E-C170-448A-8C59-15B6AAC2C567}"/>
              </a:ext>
            </a:extLst>
          </p:cNvPr>
          <p:cNvSpPr/>
          <p:nvPr/>
        </p:nvSpPr>
        <p:spPr>
          <a:xfrm>
            <a:off x="0" y="0"/>
            <a:ext cx="4064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Rectangle 8">
            <a:extLst>
              <a:ext uri="{FF2B5EF4-FFF2-40B4-BE49-F238E27FC236}">
                <a16:creationId xmlns:a16="http://schemas.microsoft.com/office/drawing/2014/main" id="{593CA764-09FD-425C-91C5-8DC35639756E}"/>
              </a:ext>
            </a:extLst>
          </p:cNvPr>
          <p:cNvSpPr/>
          <p:nvPr/>
        </p:nvSpPr>
        <p:spPr>
          <a:xfrm>
            <a:off x="8128000" y="0"/>
            <a:ext cx="4064000" cy="6858000"/>
          </a:xfrm>
          <a:prstGeom prst="rect">
            <a:avLst/>
          </a:prstGeom>
          <a:gradFill>
            <a:gsLst>
              <a:gs pos="0">
                <a:schemeClr val="tx2">
                  <a:lumMod val="40000"/>
                  <a:lumOff val="60000"/>
                </a:schemeClr>
              </a:gs>
              <a:gs pos="67000">
                <a:schemeClr val="tx2">
                  <a:lumMod val="20000"/>
                  <a:lumOff val="80000"/>
                </a:schemeClr>
              </a:gs>
              <a:gs pos="100000">
                <a:schemeClr val="bg1"/>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solidFill>
                <a:schemeClr val="tx2">
                  <a:lumMod val="50000"/>
                </a:schemeClr>
              </a:solidFill>
            </a:endParaRPr>
          </a:p>
        </p:txBody>
      </p:sp>
      <p:sp>
        <p:nvSpPr>
          <p:cNvPr id="11" name="Picture Placeholder 3">
            <a:extLst>
              <a:ext uri="{FF2B5EF4-FFF2-40B4-BE49-F238E27FC236}">
                <a16:creationId xmlns:a16="http://schemas.microsoft.com/office/drawing/2014/main" id="{E1D06455-603D-466B-A443-E71AA2083F6A}"/>
              </a:ext>
            </a:extLst>
          </p:cNvPr>
          <p:cNvSpPr>
            <a:spLocks noGrp="1"/>
          </p:cNvSpPr>
          <p:nvPr>
            <p:ph type="pic" sz="quarter" idx="16"/>
          </p:nvPr>
        </p:nvSpPr>
        <p:spPr>
          <a:xfrm>
            <a:off x="586015" y="2357350"/>
            <a:ext cx="2891971" cy="2891971"/>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2" y="645743"/>
            <a:ext cx="3470913"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0EB54DAC-922B-4A7D-9D93-064BE27982A7}"/>
              </a:ext>
            </a:extLst>
          </p:cNvPr>
          <p:cNvSpPr>
            <a:spLocks noGrp="1"/>
          </p:cNvSpPr>
          <p:nvPr>
            <p:ph type="body" sz="quarter" idx="13"/>
          </p:nvPr>
        </p:nvSpPr>
        <p:spPr>
          <a:xfrm>
            <a:off x="4724400" y="482598"/>
            <a:ext cx="2743200" cy="813816"/>
          </a:xfrm>
          <a:prstGeom prst="rect">
            <a:avLst/>
          </a:prstGeom>
        </p:spPr>
        <p:txBody>
          <a:bodyPr anchor="b" anchorCtr="0">
            <a:normAutofit/>
          </a:bodyPr>
          <a:lstStyle>
            <a:lvl1pPr marL="0" indent="0">
              <a:buNone/>
              <a:defRPr sz="1600" b="1">
                <a:solidFill>
                  <a:schemeClr val="bg1"/>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19" name="Text Placeholder 6">
            <a:extLst>
              <a:ext uri="{FF2B5EF4-FFF2-40B4-BE49-F238E27FC236}">
                <a16:creationId xmlns:a16="http://schemas.microsoft.com/office/drawing/2014/main" id="{EF0F9B56-31AB-48C4-AE21-66CDB55AC941}"/>
              </a:ext>
            </a:extLst>
          </p:cNvPr>
          <p:cNvSpPr>
            <a:spLocks noGrp="1"/>
          </p:cNvSpPr>
          <p:nvPr>
            <p:ph type="body" sz="quarter" idx="19"/>
          </p:nvPr>
        </p:nvSpPr>
        <p:spPr>
          <a:xfrm>
            <a:off x="8788400" y="482598"/>
            <a:ext cx="2743200" cy="813816"/>
          </a:xfrm>
          <a:prstGeom prst="rect">
            <a:avLst/>
          </a:prstGeom>
        </p:spPr>
        <p:txBody>
          <a:bodyPr anchor="b" anchorCtr="0">
            <a:normAutofit/>
          </a:bodyPr>
          <a:lstStyle>
            <a:lvl1pPr marL="0" indent="0">
              <a:buNone/>
              <a:defRPr sz="1600" b="1">
                <a:solidFill>
                  <a:schemeClr val="tx2">
                    <a:lumMod val="75000"/>
                  </a:schemeClr>
                </a:solidFill>
                <a:latin typeface="+mj-lt"/>
              </a:defRPr>
            </a:lvl1pPr>
            <a:lvl2pPr marL="457200" indent="0">
              <a:buNone/>
              <a:defRPr>
                <a:solidFill>
                  <a:schemeClr val="accent1"/>
                </a:solidFill>
                <a:latin typeface="+mj-lt"/>
              </a:defRPr>
            </a:lvl2pPr>
            <a:lvl3pPr marL="914400" indent="0">
              <a:buNone/>
              <a:defRPr>
                <a:solidFill>
                  <a:schemeClr val="accent1"/>
                </a:solidFill>
                <a:latin typeface="+mj-lt"/>
              </a:defRPr>
            </a:lvl3pPr>
            <a:lvl4pPr marL="1371600" indent="0">
              <a:buNone/>
              <a:defRPr>
                <a:solidFill>
                  <a:schemeClr val="accent1"/>
                </a:solidFill>
                <a:latin typeface="+mj-lt"/>
              </a:defRPr>
            </a:lvl4pPr>
            <a:lvl5pPr marL="1828800" indent="0">
              <a:buNone/>
              <a:defRPr>
                <a:solidFill>
                  <a:schemeClr val="accent1"/>
                </a:solidFill>
                <a:latin typeface="+mj-lt"/>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BF30302E-16AD-4C2A-B924-BCA73CA56D15}"/>
              </a:ext>
            </a:extLst>
          </p:cNvPr>
          <p:cNvSpPr>
            <a:spLocks noGrp="1"/>
          </p:cNvSpPr>
          <p:nvPr>
            <p:ph sz="quarter" idx="20"/>
          </p:nvPr>
        </p:nvSpPr>
        <p:spPr>
          <a:xfrm>
            <a:off x="4724400" y="1314584"/>
            <a:ext cx="2743200" cy="4871852"/>
          </a:xfrm>
        </p:spPr>
        <p:txBody>
          <a:bodyPr>
            <a:normAutofit/>
          </a:bodyPr>
          <a:lstStyle>
            <a:lvl1pPr>
              <a:buClr>
                <a:schemeClr val="bg1"/>
              </a:buClr>
              <a:defRPr sz="1600">
                <a:solidFill>
                  <a:schemeClr val="bg1"/>
                </a:solidFill>
              </a:defRPr>
            </a:lvl1pPr>
            <a:lvl2pPr>
              <a:buClr>
                <a:schemeClr val="bg1"/>
              </a:buClr>
              <a:defRPr sz="1600">
                <a:solidFill>
                  <a:schemeClr val="bg1"/>
                </a:solidFill>
              </a:defRPr>
            </a:lvl2pPr>
            <a:lvl3pPr>
              <a:buClr>
                <a:schemeClr val="bg1"/>
              </a:buClr>
              <a:defRPr sz="1600">
                <a:solidFill>
                  <a:schemeClr val="bg1"/>
                </a:solidFill>
              </a:defRPr>
            </a:lvl3pPr>
            <a:lvl4pPr>
              <a:buClr>
                <a:schemeClr val="bg1"/>
              </a:buClr>
              <a:defRPr sz="1600">
                <a:solidFill>
                  <a:schemeClr val="bg1"/>
                </a:solidFill>
              </a:defRPr>
            </a:lvl4pPr>
            <a:lvl5pPr>
              <a:buClr>
                <a:schemeClr val="bg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3" name="Content Placeholder 2">
            <a:extLst>
              <a:ext uri="{FF2B5EF4-FFF2-40B4-BE49-F238E27FC236}">
                <a16:creationId xmlns:a16="http://schemas.microsoft.com/office/drawing/2014/main" id="{119C0817-CA55-469E-9858-7D3216EFA25F}"/>
              </a:ext>
            </a:extLst>
          </p:cNvPr>
          <p:cNvSpPr>
            <a:spLocks noGrp="1"/>
          </p:cNvSpPr>
          <p:nvPr>
            <p:ph sz="quarter" idx="21"/>
          </p:nvPr>
        </p:nvSpPr>
        <p:spPr>
          <a:xfrm>
            <a:off x="8788400" y="1314584"/>
            <a:ext cx="2743200" cy="4871852"/>
          </a:xfrm>
        </p:spPr>
        <p:txBody>
          <a:bodyPr>
            <a:normAutofit/>
          </a:bodyPr>
          <a:lstStyle>
            <a:lvl1pPr>
              <a:buClr>
                <a:schemeClr val="tx2">
                  <a:lumMod val="75000"/>
                </a:schemeClr>
              </a:buClr>
              <a:defRPr sz="1600">
                <a:solidFill>
                  <a:schemeClr val="tx2">
                    <a:lumMod val="75000"/>
                  </a:schemeClr>
                </a:solidFill>
              </a:defRPr>
            </a:lvl1pPr>
            <a:lvl2pPr>
              <a:buClr>
                <a:schemeClr val="tx2">
                  <a:lumMod val="75000"/>
                </a:schemeClr>
              </a:buClr>
              <a:defRPr sz="1600">
                <a:solidFill>
                  <a:schemeClr val="tx2">
                    <a:lumMod val="75000"/>
                  </a:schemeClr>
                </a:solidFill>
              </a:defRPr>
            </a:lvl2pPr>
            <a:lvl3pPr>
              <a:buClr>
                <a:schemeClr val="tx2">
                  <a:lumMod val="75000"/>
                </a:schemeClr>
              </a:buClr>
              <a:defRPr sz="1600">
                <a:solidFill>
                  <a:schemeClr val="tx2">
                    <a:lumMod val="75000"/>
                  </a:schemeClr>
                </a:solidFill>
              </a:defRPr>
            </a:lvl3pPr>
            <a:lvl4pPr>
              <a:buClr>
                <a:schemeClr val="tx2">
                  <a:lumMod val="75000"/>
                </a:schemeClr>
              </a:buClr>
              <a:defRPr sz="1600">
                <a:solidFill>
                  <a:schemeClr val="tx2">
                    <a:lumMod val="75000"/>
                  </a:schemeClr>
                </a:solidFill>
              </a:defRPr>
            </a:lvl4pPr>
            <a:lvl5pPr>
              <a:buClr>
                <a:schemeClr val="tx2">
                  <a:lumMod val="75000"/>
                </a:schemeClr>
              </a:buClr>
              <a:defRPr sz="1600">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a:extLst>
              <a:ext uri="{FF2B5EF4-FFF2-40B4-BE49-F238E27FC236}">
                <a16:creationId xmlns:a16="http://schemas.microsoft.com/office/drawing/2014/main" id="{7DAC3DB8-6B1D-5A50-C7F9-E10CBE635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82963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23B56BF4-24EF-91AA-D8E2-B64F74635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9081" y="188447"/>
            <a:ext cx="6713837" cy="5973108"/>
          </a:xfrm>
          <a:prstGeom prst="rect">
            <a:avLst/>
          </a:prstGeom>
        </p:spPr>
      </p:pic>
      <p:pic>
        <p:nvPicPr>
          <p:cNvPr id="7" name="Picture 6">
            <a:extLst>
              <a:ext uri="{FF2B5EF4-FFF2-40B4-BE49-F238E27FC236}">
                <a16:creationId xmlns:a16="http://schemas.microsoft.com/office/drawing/2014/main" id="{09518719-8137-1A26-030F-34AD7303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224087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298541"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6487847" y="645743"/>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E7B2E644-C261-223B-520D-D7779B3FD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4084510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ContactAbout_3Colum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741F7E-C170-448A-8C59-15B6AAC2C567}"/>
              </a:ext>
            </a:extLst>
          </p:cNvPr>
          <p:cNvSpPr/>
          <p:nvPr/>
        </p:nvSpPr>
        <p:spPr>
          <a:xfrm>
            <a:off x="6072000" y="0"/>
            <a:ext cx="6120000" cy="6858000"/>
          </a:xfrm>
          <a:prstGeom prst="rect">
            <a:avLst/>
          </a:prstGeom>
          <a:gradFill>
            <a:gsLst>
              <a:gs pos="0">
                <a:schemeClr val="accent2"/>
              </a:gs>
              <a:gs pos="67000">
                <a:schemeClr val="tx2">
                  <a:lumMod val="50000"/>
                </a:schemeClr>
              </a:gs>
              <a:gs pos="100000">
                <a:schemeClr val="accent2">
                  <a:lumMod val="90000"/>
                  <a:lumOff val="10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3" name="Text Placeholder 2">
            <a:extLst>
              <a:ext uri="{FF2B5EF4-FFF2-40B4-BE49-F238E27FC236}">
                <a16:creationId xmlns:a16="http://schemas.microsoft.com/office/drawing/2014/main" id="{C5B3C968-4A9D-48F8-A543-ECFFE1DB76DF}"/>
              </a:ext>
            </a:extLst>
          </p:cNvPr>
          <p:cNvSpPr>
            <a:spLocks noGrp="1"/>
          </p:cNvSpPr>
          <p:nvPr>
            <p:ph type="body" sz="quarter" idx="17"/>
          </p:nvPr>
        </p:nvSpPr>
        <p:spPr>
          <a:xfrm>
            <a:off x="6365454" y="645743"/>
            <a:ext cx="5533091" cy="1347787"/>
          </a:xfrm>
          <a:prstGeom prst="rect">
            <a:avLst/>
          </a:prstGeom>
        </p:spPr>
        <p:txBody>
          <a:bodyPr>
            <a:normAutofit/>
          </a:bodyPr>
          <a:lstStyle>
            <a:lvl1pPr marL="0" indent="0">
              <a:buNone/>
              <a:defRPr sz="2000" b="1">
                <a:solidFill>
                  <a:schemeClr val="bg1"/>
                </a:solidFill>
                <a:latin typeface="+mj-lt"/>
              </a:defRPr>
            </a:lvl1pPr>
            <a:lvl2pPr marL="742950" indent="-285750">
              <a:buFont typeface="Arial" panose="020B0604020202020204" pitchFamily="34" charset="0"/>
              <a:buChar char="•"/>
              <a:defRPr sz="1800" b="1">
                <a:solidFill>
                  <a:schemeClr val="bg1"/>
                </a:solidFill>
                <a:latin typeface="+mj-lt"/>
              </a:defRPr>
            </a:lvl2pPr>
            <a:lvl3pPr marL="1200150" indent="-285750">
              <a:buFont typeface="Arial" panose="020B0604020202020204" pitchFamily="34" charset="0"/>
              <a:buChar char="•"/>
              <a:defRPr sz="1600" b="1">
                <a:solidFill>
                  <a:schemeClr val="bg1"/>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sp>
        <p:nvSpPr>
          <p:cNvPr id="5" name="Text Placeholder 2">
            <a:extLst>
              <a:ext uri="{FF2B5EF4-FFF2-40B4-BE49-F238E27FC236}">
                <a16:creationId xmlns:a16="http://schemas.microsoft.com/office/drawing/2014/main" id="{37E133DD-B295-EC67-6B0B-E3D45D270BE2}"/>
              </a:ext>
            </a:extLst>
          </p:cNvPr>
          <p:cNvSpPr>
            <a:spLocks noGrp="1"/>
          </p:cNvSpPr>
          <p:nvPr>
            <p:ph type="body" sz="quarter" idx="18"/>
          </p:nvPr>
        </p:nvSpPr>
        <p:spPr>
          <a:xfrm>
            <a:off x="269455" y="645742"/>
            <a:ext cx="5533091" cy="1347787"/>
          </a:xfrm>
          <a:prstGeom prst="rect">
            <a:avLst/>
          </a:prstGeom>
        </p:spPr>
        <p:txBody>
          <a:bodyPr>
            <a:normAutofit/>
          </a:bodyPr>
          <a:lstStyle>
            <a:lvl1pPr marL="0" indent="0">
              <a:buNone/>
              <a:defRPr sz="2000" b="1">
                <a:solidFill>
                  <a:schemeClr val="accent3"/>
                </a:solidFill>
                <a:latin typeface="+mj-lt"/>
              </a:defRPr>
            </a:lvl1pPr>
            <a:lvl2pPr marL="742950" indent="-285750">
              <a:buFont typeface="Arial" panose="020B0604020202020204" pitchFamily="34" charset="0"/>
              <a:buChar char="•"/>
              <a:defRPr sz="1800" b="1">
                <a:solidFill>
                  <a:schemeClr val="accent3"/>
                </a:solidFill>
                <a:latin typeface="+mj-lt"/>
              </a:defRPr>
            </a:lvl2pPr>
            <a:lvl3pPr marL="1200150" indent="-285750">
              <a:buFont typeface="Arial" panose="020B0604020202020204" pitchFamily="34" charset="0"/>
              <a:buChar char="•"/>
              <a:defRPr sz="1600" b="1">
                <a:solidFill>
                  <a:schemeClr val="accent3"/>
                </a:solidFill>
                <a:latin typeface="+mj-lt"/>
              </a:defRPr>
            </a:lvl3pPr>
            <a:lvl4pPr marL="1371600" indent="0">
              <a:buNone/>
              <a:defRPr sz="1600" b="1">
                <a:solidFill>
                  <a:schemeClr val="bg1"/>
                </a:solidFill>
                <a:latin typeface="+mj-lt"/>
              </a:defRPr>
            </a:lvl4pPr>
            <a:lvl5pPr marL="1828800" indent="0">
              <a:buNone/>
              <a:defRPr sz="1600" b="1">
                <a:solidFill>
                  <a:schemeClr val="bg1"/>
                </a:solidFill>
                <a:latin typeface="+mj-lt"/>
              </a:defRPr>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A0433F5-520B-736A-B103-9499FB30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27973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2270466"/>
            <a:ext cx="9619488" cy="1508105"/>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Vision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Shape the practice of business analysis </a:t>
            </a:r>
            <a:b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b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to achieve better enterprise outcomes.</a:t>
            </a:r>
          </a:p>
        </p:txBody>
      </p:sp>
      <p:pic>
        <p:nvPicPr>
          <p:cNvPr id="3" name="Picture 2">
            <a:extLst>
              <a:ext uri="{FF2B5EF4-FFF2-40B4-BE49-F238E27FC236}">
                <a16:creationId xmlns:a16="http://schemas.microsoft.com/office/drawing/2014/main" id="{07779FC4-CD7F-2362-0250-A459E6757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79590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is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1090577" y="2270466"/>
            <a:ext cx="9619488" cy="187743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accent2"/>
                </a:solidFill>
                <a:latin typeface="+mj-lt"/>
                <a:ea typeface="+mn-ea"/>
                <a:cs typeface="+mn-cs"/>
              </a:rPr>
              <a:t>Mission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Lead the global business analysis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community and professional standards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2"/>
                </a:solidFill>
                <a:effectLst/>
                <a:uLnTx/>
                <a:uFillTx/>
                <a:latin typeface="Roboto Condensed"/>
                <a:ea typeface="+mn-ea"/>
                <a:cs typeface="+mn-cs"/>
              </a:rPr>
              <a:t>so every person achieves more.</a:t>
            </a:r>
          </a:p>
        </p:txBody>
      </p:sp>
      <p:pic>
        <p:nvPicPr>
          <p:cNvPr id="3" name="Picture 2">
            <a:extLst>
              <a:ext uri="{FF2B5EF4-FFF2-40B4-BE49-F238E27FC236}">
                <a16:creationId xmlns:a16="http://schemas.microsoft.com/office/drawing/2014/main" id="{722D7F0E-1B76-43F9-081D-BE30E8C50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128389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Vision">
    <p:bg>
      <p:bgPr>
        <a:blipFill dpi="0" rotWithShape="1">
          <a:blip r:embed="rId2">
            <a:alphaModFix amt="30000"/>
            <a:lum/>
          </a:blip>
          <a:srcRect/>
          <a:stretch>
            <a:fillRect r="-4000" b="-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476862" y="363820"/>
            <a:ext cx="9619488" cy="2246769"/>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Values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Respect,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Kindness,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Integrity </a:t>
            </a:r>
            <a:r>
              <a:rPr kumimoji="0" lang="en-US" sz="2000" b="0" i="1" u="none" strike="noStrike" kern="1200" cap="none" spc="0" normalizeH="0" baseline="0" noProof="0">
                <a:ln>
                  <a:noFill/>
                </a:ln>
                <a:solidFill>
                  <a:schemeClr val="tx2">
                    <a:lumMod val="75000"/>
                  </a:schemeClr>
                </a:solidFill>
                <a:effectLst/>
                <a:uLnTx/>
                <a:uFillTx/>
                <a:latin typeface="Roboto Condensed"/>
                <a:ea typeface="+mn-ea"/>
                <a:cs typeface="+mn-cs"/>
              </a:rPr>
              <a:t>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2">
                    <a:lumMod val="75000"/>
                  </a:schemeClr>
                </a:solidFill>
                <a:effectLst/>
                <a:uLnTx/>
                <a:uFillTx/>
                <a:latin typeface="Roboto Condensed"/>
                <a:ea typeface="+mn-ea"/>
                <a:cs typeface="+mn-cs"/>
              </a:rPr>
              <a:t>Community</a:t>
            </a:r>
          </a:p>
        </p:txBody>
      </p:sp>
      <p:sp>
        <p:nvSpPr>
          <p:cNvPr id="6" name="TextBox 5">
            <a:extLst>
              <a:ext uri="{FF2B5EF4-FFF2-40B4-BE49-F238E27FC236}">
                <a16:creationId xmlns:a16="http://schemas.microsoft.com/office/drawing/2014/main" id="{6BB7BB0C-2732-4606-9732-580FDFA7AA50}"/>
              </a:ext>
            </a:extLst>
          </p:cNvPr>
          <p:cNvSpPr txBox="1"/>
          <p:nvPr/>
        </p:nvSpPr>
        <p:spPr>
          <a:xfrm>
            <a:off x="476862"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listen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are fair and act wisely as stewards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custodians of our profession​</a:t>
            </a:r>
          </a:p>
        </p:txBody>
      </p:sp>
      <p:sp>
        <p:nvSpPr>
          <p:cNvPr id="8" name="TextBox 9">
            <a:extLst>
              <a:ext uri="{FF2B5EF4-FFF2-40B4-BE49-F238E27FC236}">
                <a16:creationId xmlns:a16="http://schemas.microsoft.com/office/drawing/2014/main" id="{CD76ADC4-C0AA-4648-B028-39ACA3DF5546}"/>
              </a:ext>
            </a:extLst>
          </p:cNvPr>
          <p:cNvSpPr txBox="1"/>
          <p:nvPr/>
        </p:nvSpPr>
        <p:spPr>
          <a:xfrm>
            <a:off x="3944373"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are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considerate, responsive,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treat everyone equally​​</a:t>
            </a:r>
          </a:p>
        </p:txBody>
      </p:sp>
      <p:sp>
        <p:nvSpPr>
          <p:cNvPr id="11" name="TextBox 10">
            <a:extLst>
              <a:ext uri="{FF2B5EF4-FFF2-40B4-BE49-F238E27FC236}">
                <a16:creationId xmlns:a16="http://schemas.microsoft.com/office/drawing/2014/main" id="{E52347AE-0E03-4FCA-B0C8-E93D3FADFDD6}"/>
              </a:ext>
            </a:extLst>
          </p:cNvPr>
          <p:cNvSpPr txBox="1"/>
          <p:nvPr/>
        </p:nvSpPr>
        <p:spPr>
          <a:xfrm>
            <a:off x="6437385" y="3335787"/>
            <a:ext cx="9619488" cy="954107"/>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tell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the truth, do what is right and </a:t>
            </a:r>
            <a:br>
              <a:rPr kumimoji="0" lang="en-US" sz="1400" b="0" i="0" u="none" strike="noStrike" kern="1200" cap="none" spc="0" normalizeH="0" baseline="0" noProof="0">
                <a:ln>
                  <a:noFill/>
                </a:ln>
                <a:solidFill>
                  <a:schemeClr val="accent2"/>
                </a:solidFill>
                <a:effectLst/>
                <a:uLnTx/>
                <a:uFillTx/>
                <a:latin typeface="Roboto Condensed"/>
                <a:ea typeface="+mn-ea"/>
                <a:cs typeface="+mn-cs"/>
              </a:rPr>
            </a:br>
            <a:r>
              <a:rPr kumimoji="0" lang="en-US" sz="1400" b="0" i="0" u="none" strike="noStrike" kern="1200" cap="none" spc="0" normalizeH="0" baseline="0" noProof="0">
                <a:ln>
                  <a:noFill/>
                </a:ln>
                <a:solidFill>
                  <a:schemeClr val="accent2"/>
                </a:solidFill>
                <a:effectLst/>
                <a:uLnTx/>
                <a:uFillTx/>
                <a:latin typeface="Roboto Condensed"/>
                <a:ea typeface="+mn-ea"/>
                <a:cs typeface="+mn-cs"/>
              </a:rPr>
              <a:t>follow through with excellence​​</a:t>
            </a:r>
          </a:p>
        </p:txBody>
      </p:sp>
      <p:sp>
        <p:nvSpPr>
          <p:cNvPr id="12" name="TextBox 9">
            <a:extLst>
              <a:ext uri="{FF2B5EF4-FFF2-40B4-BE49-F238E27FC236}">
                <a16:creationId xmlns:a16="http://schemas.microsoft.com/office/drawing/2014/main" id="{072512F1-CA19-45A9-BB70-E2BEDA5B2DE8}"/>
              </a:ext>
            </a:extLst>
          </p:cNvPr>
          <p:cNvSpPr txBox="1"/>
          <p:nvPr/>
        </p:nvSpPr>
        <p:spPr>
          <a:xfrm>
            <a:off x="9224544" y="3335787"/>
            <a:ext cx="9619488" cy="954107"/>
          </a:xfrm>
          <a:prstGeom prst="rect">
            <a:avLst/>
          </a:prstGeom>
          <a:blipFill>
            <a:blip r:embed="rId3"/>
            <a:stretch>
              <a:fillRect/>
            </a:stretch>
          </a:blipFill>
        </p:spPr>
        <p:txBody>
          <a:bodyPr wrap="square" lIns="2743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a:solidFill>
                  <a:schemeClr val="accent2"/>
                </a:solidFill>
                <a:latin typeface="+mj-lt"/>
                <a:ea typeface="+mn-ea"/>
                <a:cs typeface="+mn-cs"/>
              </a:rPr>
              <a:t>We work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together, learn from,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accent2"/>
                </a:solidFill>
                <a:effectLst/>
                <a:uLnTx/>
                <a:uFillTx/>
                <a:latin typeface="Roboto Condensed"/>
                <a:ea typeface="+mn-ea"/>
                <a:cs typeface="+mn-cs"/>
              </a:rPr>
              <a:t>and value each other</a:t>
            </a:r>
          </a:p>
        </p:txBody>
      </p:sp>
      <p:pic>
        <p:nvPicPr>
          <p:cNvPr id="3" name="Picture 2">
            <a:extLst>
              <a:ext uri="{FF2B5EF4-FFF2-40B4-BE49-F238E27FC236}">
                <a16:creationId xmlns:a16="http://schemas.microsoft.com/office/drawing/2014/main" id="{E3877FE6-B881-BECD-C3CF-0FC4DF17B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433603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 Gr/DkT-BABOK">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pic>
        <p:nvPicPr>
          <p:cNvPr id="3" name="Picture 2" descr="A book with white text on it&#10;&#10;Description automatically generated">
            <a:extLst>
              <a:ext uri="{FF2B5EF4-FFF2-40B4-BE49-F238E27FC236}">
                <a16:creationId xmlns:a16="http://schemas.microsoft.com/office/drawing/2014/main" id="{CA261F6A-0911-CB71-9D8B-9DE77356A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40" y="443187"/>
            <a:ext cx="6492278" cy="5971626"/>
          </a:xfrm>
          <a:prstGeom prst="rect">
            <a:avLst/>
          </a:prstGeom>
        </p:spPr>
      </p:pic>
      <p:pic>
        <p:nvPicPr>
          <p:cNvPr id="4" name="Picture 3">
            <a:extLst>
              <a:ext uri="{FF2B5EF4-FFF2-40B4-BE49-F238E27FC236}">
                <a16:creationId xmlns:a16="http://schemas.microsoft.com/office/drawing/2014/main" id="{70D596CD-8D87-76FF-E7BD-E375EA03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61851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line Title + Block - Dark Te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Shape 11">
            <a:extLst>
              <a:ext uri="{FF2B5EF4-FFF2-40B4-BE49-F238E27FC236}">
                <a16:creationId xmlns:a16="http://schemas.microsoft.com/office/drawing/2014/main" id="{353762EE-07C3-40B1-A1D0-8410D8E2CA46}"/>
              </a:ext>
            </a:extLst>
          </p:cNvPr>
          <p:cNvSpPr txBox="1">
            <a:spLocks noGrp="1"/>
          </p:cNvSpPr>
          <p:nvPr>
            <p:ph type="ctrTitle" hasCustomPrompt="1"/>
          </p:nvPr>
        </p:nvSpPr>
        <p:spPr>
          <a:xfrm>
            <a:off x="1268962" y="655785"/>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endParaRPr/>
          </a:p>
        </p:txBody>
      </p:sp>
      <p:sp>
        <p:nvSpPr>
          <p:cNvPr id="22" name="Content Placeholder 2">
            <a:extLst>
              <a:ext uri="{FF2B5EF4-FFF2-40B4-BE49-F238E27FC236}">
                <a16:creationId xmlns:a16="http://schemas.microsoft.com/office/drawing/2014/main" id="{28D0FF75-E1A8-48F2-94DB-CE4CA7D9133D}"/>
              </a:ext>
            </a:extLst>
          </p:cNvPr>
          <p:cNvSpPr>
            <a:spLocks noGrp="1"/>
          </p:cNvSpPr>
          <p:nvPr>
            <p:ph sz="quarter" idx="10"/>
          </p:nvPr>
        </p:nvSpPr>
        <p:spPr>
          <a:xfrm>
            <a:off x="1538693" y="1597887"/>
            <a:ext cx="9114614" cy="4541527"/>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3" name="Picture 2">
            <a:extLst>
              <a:ext uri="{FF2B5EF4-FFF2-40B4-BE49-F238E27FC236}">
                <a16:creationId xmlns:a16="http://schemas.microsoft.com/office/drawing/2014/main" id="{6B0B0CAD-F62C-47B7-2B9C-691A1C453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6051935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768F6-4556-429B-91CC-E16E3D0070C7}"/>
              </a:ext>
            </a:extLst>
          </p:cNvPr>
          <p:cNvSpPr>
            <a:spLocks noGrp="1"/>
          </p:cNvSpPr>
          <p:nvPr>
            <p:ph sz="quarter" idx="10"/>
          </p:nvPr>
        </p:nvSpPr>
        <p:spPr>
          <a:xfrm>
            <a:off x="4236098" y="766763"/>
            <a:ext cx="7638022" cy="530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hape 11">
            <a:extLst>
              <a:ext uri="{FF2B5EF4-FFF2-40B4-BE49-F238E27FC236}">
                <a16:creationId xmlns:a16="http://schemas.microsoft.com/office/drawing/2014/main" id="{AF8BF708-BB35-BF87-D927-7010D139CDE5}"/>
              </a:ext>
            </a:extLst>
          </p:cNvPr>
          <p:cNvSpPr txBox="1">
            <a:spLocks/>
          </p:cNvSpPr>
          <p:nvPr/>
        </p:nvSpPr>
        <p:spPr>
          <a:xfrm>
            <a:off x="345873" y="783237"/>
            <a:ext cx="3273226" cy="1292631"/>
          </a:xfrm>
          <a:prstGeom prst="rect">
            <a:avLst/>
          </a:prstGeom>
          <a:noFill/>
        </p:spPr>
        <p:txBody>
          <a:bodyPr vert="horz" wrap="square" lIns="274320" tIns="91425" rIns="91425" bIns="91425" rtlCol="0" anchor="t" anchorCtr="0">
            <a:spAutoFit/>
          </a:bodyPr>
          <a:lstStyle>
            <a:lvl1pPr marL="0" lvl="0" indent="0" algn="l" defTabSz="914400" rtl="0" eaLnBrk="1" latinLnBrk="0" hangingPunct="1">
              <a:lnSpc>
                <a:spcPct val="100000"/>
              </a:lnSpc>
              <a:spcBef>
                <a:spcPts val="0"/>
              </a:spcBef>
              <a:buClr>
                <a:srgbClr val="F67031"/>
              </a:buClr>
              <a:buSzPct val="100000"/>
              <a:buNone/>
              <a:defRPr sz="3600" b="0" i="0" kern="1200">
                <a:solidFill>
                  <a:schemeClr val="bg1"/>
                </a:solidFill>
                <a:latin typeface="+mj-lt"/>
                <a:ea typeface="+mj-ea"/>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Click to add text</a:t>
            </a:r>
          </a:p>
        </p:txBody>
      </p:sp>
      <p:sp>
        <p:nvSpPr>
          <p:cNvPr id="9" name="Rectangle 8">
            <a:extLst>
              <a:ext uri="{FF2B5EF4-FFF2-40B4-BE49-F238E27FC236}">
                <a16:creationId xmlns:a16="http://schemas.microsoft.com/office/drawing/2014/main" id="{6874935A-4D8C-FB7F-17DC-8FB277435997}"/>
              </a:ext>
            </a:extLst>
          </p:cNvPr>
          <p:cNvSpPr/>
          <p:nvPr/>
        </p:nvSpPr>
        <p:spPr>
          <a:xfrm>
            <a:off x="345873" y="909074"/>
            <a:ext cx="122400" cy="104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F7B9EA5E-F575-9EC6-C57C-01E0CA895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629690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Vision">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4041E-09DF-4DC1-8026-91FF44BE0A32}"/>
              </a:ext>
            </a:extLst>
          </p:cNvPr>
          <p:cNvSpPr txBox="1"/>
          <p:nvPr/>
        </p:nvSpPr>
        <p:spPr>
          <a:xfrm>
            <a:off x="694577" y="911223"/>
            <a:ext cx="9619488" cy="769441"/>
          </a:xfrm>
          <a:prstGeom prst="rect">
            <a:avLst/>
          </a:prstGeom>
          <a:blipFill>
            <a:blip r:embed="rId3"/>
            <a:stretch>
              <a:fillRect/>
            </a:stretch>
          </a:blip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0" kern="1200">
                <a:solidFill>
                  <a:schemeClr val="tx2">
                    <a:lumMod val="75000"/>
                  </a:schemeClr>
                </a:solidFill>
                <a:latin typeface="+mj-lt"/>
                <a:ea typeface="+mn-ea"/>
                <a:cs typeface="+mn-cs"/>
              </a:rPr>
              <a:t>Questions?</a:t>
            </a:r>
          </a:p>
        </p:txBody>
      </p:sp>
      <p:pic>
        <p:nvPicPr>
          <p:cNvPr id="3" name="Picture 2">
            <a:extLst>
              <a:ext uri="{FF2B5EF4-FFF2-40B4-BE49-F238E27FC236}">
                <a16:creationId xmlns:a16="http://schemas.microsoft.com/office/drawing/2014/main" id="{B77983FB-A4C1-E70C-F5C4-C1929E09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1701068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pen Page/Thank you Background Transition">
    <p:bg>
      <p:bgPr>
        <a:blipFill dpi="0" rotWithShape="1">
          <a:blip r:embed="rId2">
            <a:lum/>
          </a:blip>
          <a:srcRect/>
          <a:stretch>
            <a:fillRect/>
          </a:stretch>
        </a:blipFill>
        <a:effectLst/>
      </p:bgPr>
    </p:bg>
    <p:spTree>
      <p:nvGrpSpPr>
        <p:cNvPr id="1" name="Shape 26"/>
        <p:cNvGrpSpPr/>
        <p:nvPr/>
      </p:nvGrpSpPr>
      <p:grpSpPr>
        <a:xfrm>
          <a:off x="0" y="0"/>
          <a:ext cx="0" cy="0"/>
          <a:chOff x="0" y="0"/>
          <a:chExt cx="0" cy="0"/>
        </a:xfrm>
      </p:grpSpPr>
      <p:pic>
        <p:nvPicPr>
          <p:cNvPr id="2" name="Picture 1">
            <a:extLst>
              <a:ext uri="{FF2B5EF4-FFF2-40B4-BE49-F238E27FC236}">
                <a16:creationId xmlns:a16="http://schemas.microsoft.com/office/drawing/2014/main" id="{4B8BF463-57B8-870B-A15A-EDC66212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4" name="Picture 3">
            <a:extLst>
              <a:ext uri="{FF2B5EF4-FFF2-40B4-BE49-F238E27FC236}">
                <a16:creationId xmlns:a16="http://schemas.microsoft.com/office/drawing/2014/main" id="{8723D817-A3FF-C50E-4B97-2AB91CFE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291014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Headline_Textbox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5F99B-718D-06D2-0A68-5E440C933D09}"/>
              </a:ext>
            </a:extLst>
          </p:cNvPr>
          <p:cNvSpPr/>
          <p:nvPr/>
        </p:nvSpPr>
        <p:spPr>
          <a:xfrm>
            <a:off x="0" y="1"/>
            <a:ext cx="12192000" cy="6350000"/>
          </a:xfrm>
          <a:prstGeom prst="rect">
            <a:avLst/>
          </a:prstGeom>
          <a:gradFill>
            <a:gsLst>
              <a:gs pos="0">
                <a:schemeClr val="tx1">
                  <a:alpha val="80000"/>
                </a:schemeClr>
              </a:gs>
              <a:gs pos="73000">
                <a:schemeClr val="tx1">
                  <a:alpha val="0"/>
                </a:schemeClr>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F419266D-EF5B-5799-F5C7-2BC50830CE56}"/>
              </a:ext>
            </a:extLst>
          </p:cNvPr>
          <p:cNvSpPr/>
          <p:nvPr/>
        </p:nvSpPr>
        <p:spPr>
          <a:xfrm>
            <a:off x="8571722" y="-1"/>
            <a:ext cx="3620278" cy="6350000"/>
          </a:xfrm>
          <a:prstGeom prst="rect">
            <a:avLst/>
          </a:prstGeom>
          <a:gradFill>
            <a:gsLst>
              <a:gs pos="0">
                <a:schemeClr val="accent2">
                  <a:lumMod val="90000"/>
                  <a:lumOff val="10000"/>
                </a:schemeClr>
              </a:gs>
              <a:gs pos="67000">
                <a:schemeClr val="accent3"/>
              </a:gs>
              <a:gs pos="100000">
                <a:srgbClr val="00A8C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2">
                  <a:lumMod val="50000"/>
                </a:schemeClr>
              </a:solidFill>
            </a:endParaRPr>
          </a:p>
        </p:txBody>
      </p:sp>
      <p:sp>
        <p:nvSpPr>
          <p:cNvPr id="9" name="TextBox 8">
            <a:extLst>
              <a:ext uri="{FF2B5EF4-FFF2-40B4-BE49-F238E27FC236}">
                <a16:creationId xmlns:a16="http://schemas.microsoft.com/office/drawing/2014/main" id="{49CA30CF-E2F1-8BF0-FDAB-1C1E5FBFE297}"/>
              </a:ext>
            </a:extLst>
          </p:cNvPr>
          <p:cNvSpPr txBox="1"/>
          <p:nvPr/>
        </p:nvSpPr>
        <p:spPr>
          <a:xfrm>
            <a:off x="8766918" y="593128"/>
            <a:ext cx="3229885" cy="5560542"/>
          </a:xfrm>
          <a:prstGeom prst="rect">
            <a:avLst/>
          </a:prstGeom>
          <a:noFill/>
        </p:spPr>
        <p:txBody>
          <a:bodyPr vert="horz" lIns="91425" tIns="91425" rIns="91425" bIns="91425" rtlCol="0" anchor="t" anchorCtr="0">
            <a:noAutofit/>
          </a:bodyPr>
          <a:lstStyle/>
          <a:p>
            <a:pPr rtl="0">
              <a:spcAft>
                <a:spcPts val="800"/>
              </a:spcAft>
            </a:pPr>
            <a:r>
              <a:rPr lang="en-US" sz="1800" i="0">
                <a:solidFill>
                  <a:schemeClr val="bg1"/>
                </a:solidFill>
                <a:effectLst/>
                <a:latin typeface="+mj-lt"/>
              </a:rPr>
              <a:t>Analysis Everywhere </a:t>
            </a:r>
            <a:r>
              <a:rPr lang="en-US" sz="1800">
                <a:solidFill>
                  <a:schemeClr val="bg1"/>
                </a:solidFill>
                <a:effectLst/>
                <a:latin typeface="+mj-lt"/>
              </a:rPr>
              <a:t>celebrates the global impact and diversity of business analysis. Represented by the orange ball, it emphasizes:</a:t>
            </a:r>
          </a:p>
          <a:p>
            <a:pPr marL="144000" indent="-144000" rtl="0">
              <a:spcAft>
                <a:spcPts val="800"/>
              </a:spcAft>
              <a:buFont typeface="Arial" panose="020B0604020202020204" pitchFamily="34" charset="0"/>
              <a:buChar char="•"/>
            </a:pPr>
            <a:r>
              <a:rPr lang="en-US" sz="1800" b="1">
                <a:solidFill>
                  <a:schemeClr val="bg1"/>
                </a:solidFill>
                <a:effectLst/>
                <a:latin typeface="+mj-lt"/>
              </a:rPr>
              <a:t>Impact. </a:t>
            </a:r>
            <a:r>
              <a:rPr lang="en-US" sz="1800">
                <a:solidFill>
                  <a:schemeClr val="bg1"/>
                </a:solidFill>
                <a:effectLst/>
                <a:latin typeface="+mj-lt"/>
              </a:rPr>
              <a:t>Showing its value across all industries and roles</a:t>
            </a:r>
          </a:p>
          <a:p>
            <a:pPr marL="144000" indent="-144000" rtl="0">
              <a:spcAft>
                <a:spcPts val="800"/>
              </a:spcAft>
              <a:buFont typeface="Arial" panose="020B0604020202020204" pitchFamily="34" charset="0"/>
              <a:buChar char="•"/>
            </a:pPr>
            <a:r>
              <a:rPr lang="en-US" sz="1800" b="1">
                <a:solidFill>
                  <a:schemeClr val="bg1"/>
                </a:solidFill>
                <a:effectLst/>
                <a:latin typeface="+mj-lt"/>
              </a:rPr>
              <a:t>Unity. </a:t>
            </a:r>
            <a:r>
              <a:rPr lang="en-US" sz="1800">
                <a:solidFill>
                  <a:schemeClr val="bg1"/>
                </a:solidFill>
                <a:effectLst/>
                <a:latin typeface="+mj-lt"/>
              </a:rPr>
              <a:t>Connecting professionals worldwide</a:t>
            </a:r>
          </a:p>
          <a:p>
            <a:pPr marL="144000" indent="-144000" rtl="0">
              <a:spcAft>
                <a:spcPts val="800"/>
              </a:spcAft>
              <a:buFont typeface="Arial" panose="020B0604020202020204" pitchFamily="34" charset="0"/>
              <a:buChar char="•"/>
            </a:pPr>
            <a:r>
              <a:rPr lang="en-US" sz="1800" b="1">
                <a:solidFill>
                  <a:schemeClr val="bg1"/>
                </a:solidFill>
                <a:effectLst/>
                <a:latin typeface="+mj-lt"/>
              </a:rPr>
              <a:t>Visibility. </a:t>
            </a:r>
            <a:r>
              <a:rPr lang="en-US" sz="1800">
                <a:solidFill>
                  <a:schemeClr val="bg1"/>
                </a:solidFill>
                <a:effectLst/>
                <a:latin typeface="+mj-lt"/>
              </a:rPr>
              <a:t>Highlighting tangible success stories</a:t>
            </a:r>
          </a:p>
          <a:p>
            <a:pPr marL="144000" indent="-144000" rtl="0">
              <a:spcAft>
                <a:spcPts val="800"/>
              </a:spcAft>
              <a:buFont typeface="Arial" panose="020B0604020202020204" pitchFamily="34" charset="0"/>
              <a:buChar char="•"/>
            </a:pPr>
            <a:r>
              <a:rPr lang="en-US" sz="1800" b="1">
                <a:solidFill>
                  <a:schemeClr val="bg1"/>
                </a:solidFill>
                <a:effectLst/>
                <a:latin typeface="+mj-lt"/>
              </a:rPr>
              <a:t>Global Reach. </a:t>
            </a:r>
            <a:r>
              <a:rPr lang="en-US" sz="1800">
                <a:solidFill>
                  <a:schemeClr val="bg1"/>
                </a:solidFill>
                <a:effectLst/>
                <a:latin typeface="+mj-lt"/>
              </a:rPr>
              <a:t>Supporting a thriving global community</a:t>
            </a:r>
          </a:p>
          <a:p>
            <a:pPr rtl="0">
              <a:spcAft>
                <a:spcPts val="800"/>
              </a:spcAft>
            </a:pPr>
            <a:r>
              <a:rPr lang="en-US" sz="1800" spc="-80" baseline="0">
                <a:solidFill>
                  <a:schemeClr val="bg1"/>
                </a:solidFill>
                <a:effectLst/>
                <a:latin typeface="+mj-lt"/>
              </a:rPr>
              <a:t>Let's spotlight the people driving it worldwide. Tell your story with a picture or video using #AnalysisEverywhere and tag IIBA.</a:t>
            </a:r>
          </a:p>
        </p:txBody>
      </p:sp>
      <p:pic>
        <p:nvPicPr>
          <p:cNvPr id="2" name="Picture 1">
            <a:extLst>
              <a:ext uri="{FF2B5EF4-FFF2-40B4-BE49-F238E27FC236}">
                <a16:creationId xmlns:a16="http://schemas.microsoft.com/office/drawing/2014/main" id="{BC0660B1-9BBC-4D1D-B8A7-5A3B2345C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pic>
        <p:nvPicPr>
          <p:cNvPr id="4" name="Graphic 3">
            <a:extLst>
              <a:ext uri="{FF2B5EF4-FFF2-40B4-BE49-F238E27FC236}">
                <a16:creationId xmlns:a16="http://schemas.microsoft.com/office/drawing/2014/main" id="{A9FD509C-F61F-AB30-0420-72653ACA79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8670" y="723460"/>
            <a:ext cx="5511111" cy="4903077"/>
          </a:xfrm>
          <a:prstGeom prst="rect">
            <a:avLst/>
          </a:prstGeom>
        </p:spPr>
      </p:pic>
    </p:spTree>
    <p:extLst>
      <p:ext uri="{BB962C8B-B14F-4D97-AF65-F5344CB8AC3E}">
        <p14:creationId xmlns:p14="http://schemas.microsoft.com/office/powerpoint/2010/main" val="256675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ontactInfo">
    <p:spTree>
      <p:nvGrpSpPr>
        <p:cNvPr id="1" name=""/>
        <p:cNvGrpSpPr/>
        <p:nvPr/>
      </p:nvGrpSpPr>
      <p:grpSpPr>
        <a:xfrm>
          <a:off x="0" y="0"/>
          <a:ext cx="0" cy="0"/>
          <a:chOff x="0" y="0"/>
          <a:chExt cx="0" cy="0"/>
        </a:xfrm>
      </p:grpSpPr>
      <p:pic>
        <p:nvPicPr>
          <p:cNvPr id="14" name="Picture 13" descr="A blue screen with white dots&#10;&#10;Description automatically generated">
            <a:extLst>
              <a:ext uri="{FF2B5EF4-FFF2-40B4-BE49-F238E27FC236}">
                <a16:creationId xmlns:a16="http://schemas.microsoft.com/office/drawing/2014/main" id="{767A28DA-6F80-F4F8-8B7D-72D7C6401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72000"/>
          </a:xfrm>
          <a:prstGeom prst="rect">
            <a:avLst/>
          </a:prstGeom>
        </p:spPr>
      </p:pic>
      <p:sp>
        <p:nvSpPr>
          <p:cNvPr id="4" name="Picture Placeholder 3">
            <a:extLst>
              <a:ext uri="{FF2B5EF4-FFF2-40B4-BE49-F238E27FC236}">
                <a16:creationId xmlns:a16="http://schemas.microsoft.com/office/drawing/2014/main" id="{FFD7E70A-C40D-48F2-8CBB-07598AA73B21}"/>
              </a:ext>
            </a:extLst>
          </p:cNvPr>
          <p:cNvSpPr>
            <a:spLocks noGrp="1"/>
          </p:cNvSpPr>
          <p:nvPr>
            <p:ph type="pic" sz="quarter" idx="13"/>
          </p:nvPr>
        </p:nvSpPr>
        <p:spPr>
          <a:xfrm>
            <a:off x="1605596" y="3631533"/>
            <a:ext cx="1828800" cy="1828800"/>
          </a:xfrm>
          <a:prstGeom prst="ellipse">
            <a:avLst/>
          </a:prstGeom>
          <a:solidFill>
            <a:schemeClr val="tx2">
              <a:lumMod val="20000"/>
              <a:lumOff val="80000"/>
            </a:schemeClr>
          </a:solidFill>
          <a:ln>
            <a:noFill/>
          </a:ln>
        </p:spPr>
        <p:txBody>
          <a:bodyPr>
            <a:normAutofit/>
          </a:bodyPr>
          <a:lstStyle>
            <a:lvl1pPr>
              <a:defRPr sz="2000"/>
            </a:lvl1pPr>
          </a:lstStyle>
          <a:p>
            <a:r>
              <a:rPr lang="en-US"/>
              <a:t>Click icon to add picture</a:t>
            </a:r>
          </a:p>
        </p:txBody>
      </p:sp>
      <p:sp>
        <p:nvSpPr>
          <p:cNvPr id="11" name="Shape 11">
            <a:extLst>
              <a:ext uri="{FF2B5EF4-FFF2-40B4-BE49-F238E27FC236}">
                <a16:creationId xmlns:a16="http://schemas.microsoft.com/office/drawing/2014/main" id="{3AAC24E1-F884-47C4-BF53-9DC3EEE02D90}"/>
              </a:ext>
            </a:extLst>
          </p:cNvPr>
          <p:cNvSpPr txBox="1">
            <a:spLocks noGrp="1"/>
          </p:cNvSpPr>
          <p:nvPr>
            <p:ph type="ctrTitle" hasCustomPrompt="1"/>
          </p:nvPr>
        </p:nvSpPr>
        <p:spPr>
          <a:xfrm>
            <a:off x="1286069" y="786473"/>
            <a:ext cx="9619861" cy="738633"/>
          </a:xfrm>
          <a:prstGeom prst="rect">
            <a:avLst/>
          </a:prstGeom>
          <a:blipFill>
            <a:blip r:embed="rId3"/>
            <a:stretch>
              <a:fillRect/>
            </a:stretch>
          </a:blipFill>
        </p:spPr>
        <p:txBody>
          <a:bodyPr lIns="274320" tIns="91425" rIns="91425" bIns="91425" anchor="t" anchorCtr="0">
            <a:spAutoFit/>
          </a:bodyPr>
          <a:lstStyle>
            <a:lvl1pPr marL="0" lvl="0" indent="0" algn="l">
              <a:spcBef>
                <a:spcPts val="0"/>
              </a:spcBef>
              <a:buClr>
                <a:srgbClr val="F67031"/>
              </a:buClr>
              <a:buSzPct val="100000"/>
              <a:defRPr sz="3600" b="0" i="0" cap="all" baseline="0">
                <a:solidFill>
                  <a:schemeClr val="bg1"/>
                </a:solidFill>
                <a:latin typeface="+mj-lt"/>
                <a:cs typeface="Arial" panose="020B0604020202020204" pitchFamily="34" charset="0"/>
              </a:defRPr>
            </a:lvl1pPr>
            <a:lvl2pPr lvl="1">
              <a:spcBef>
                <a:spcPts val="0"/>
              </a:spcBef>
              <a:buClr>
                <a:srgbClr val="F67031"/>
              </a:buClr>
              <a:buSzPct val="100000"/>
              <a:defRPr sz="4000" b="1">
                <a:solidFill>
                  <a:srgbClr val="F67031"/>
                </a:solidFill>
              </a:defRPr>
            </a:lvl2pPr>
            <a:lvl3pPr lvl="2">
              <a:spcBef>
                <a:spcPts val="0"/>
              </a:spcBef>
              <a:buClr>
                <a:srgbClr val="F67031"/>
              </a:buClr>
              <a:buSzPct val="100000"/>
              <a:defRPr sz="4000" b="1">
                <a:solidFill>
                  <a:srgbClr val="F67031"/>
                </a:solidFill>
              </a:defRPr>
            </a:lvl3pPr>
            <a:lvl4pPr lvl="3">
              <a:spcBef>
                <a:spcPts val="0"/>
              </a:spcBef>
              <a:buClr>
                <a:srgbClr val="F67031"/>
              </a:buClr>
              <a:buSzPct val="100000"/>
              <a:defRPr sz="4000" b="1">
                <a:solidFill>
                  <a:srgbClr val="F67031"/>
                </a:solidFill>
              </a:defRPr>
            </a:lvl4pPr>
            <a:lvl5pPr lvl="4">
              <a:spcBef>
                <a:spcPts val="0"/>
              </a:spcBef>
              <a:buClr>
                <a:srgbClr val="F67031"/>
              </a:buClr>
              <a:buSzPct val="100000"/>
              <a:defRPr sz="4000" b="1">
                <a:solidFill>
                  <a:srgbClr val="F67031"/>
                </a:solidFill>
              </a:defRPr>
            </a:lvl5pPr>
            <a:lvl6pPr lvl="5">
              <a:spcBef>
                <a:spcPts val="0"/>
              </a:spcBef>
              <a:buClr>
                <a:srgbClr val="F67031"/>
              </a:buClr>
              <a:buSzPct val="100000"/>
              <a:defRPr sz="4000" b="1">
                <a:solidFill>
                  <a:srgbClr val="F67031"/>
                </a:solidFill>
              </a:defRPr>
            </a:lvl6pPr>
            <a:lvl7pPr lvl="6">
              <a:spcBef>
                <a:spcPts val="0"/>
              </a:spcBef>
              <a:buClr>
                <a:srgbClr val="F67031"/>
              </a:buClr>
              <a:buSzPct val="100000"/>
              <a:defRPr sz="4000" b="1">
                <a:solidFill>
                  <a:srgbClr val="F67031"/>
                </a:solidFill>
              </a:defRPr>
            </a:lvl7pPr>
            <a:lvl8pPr lvl="7">
              <a:spcBef>
                <a:spcPts val="0"/>
              </a:spcBef>
              <a:buClr>
                <a:srgbClr val="F67031"/>
              </a:buClr>
              <a:buSzPct val="100000"/>
              <a:defRPr sz="4000" b="1">
                <a:solidFill>
                  <a:srgbClr val="F67031"/>
                </a:solidFill>
              </a:defRPr>
            </a:lvl8pPr>
            <a:lvl9pPr lvl="8">
              <a:spcBef>
                <a:spcPts val="0"/>
              </a:spcBef>
              <a:buClr>
                <a:srgbClr val="F67031"/>
              </a:buClr>
              <a:buSzPct val="100000"/>
              <a:defRPr sz="4000" b="1">
                <a:solidFill>
                  <a:srgbClr val="F67031"/>
                </a:solidFill>
              </a:defRPr>
            </a:lvl9pPr>
          </a:lstStyle>
          <a:p>
            <a:r>
              <a:rPr lang="en-US"/>
              <a:t>Thank you</a:t>
            </a:r>
          </a:p>
        </p:txBody>
      </p:sp>
      <p:sp>
        <p:nvSpPr>
          <p:cNvPr id="29" name="Text Placeholder 28">
            <a:extLst>
              <a:ext uri="{FF2B5EF4-FFF2-40B4-BE49-F238E27FC236}">
                <a16:creationId xmlns:a16="http://schemas.microsoft.com/office/drawing/2014/main" id="{2AFBBE57-FD6E-4D8E-8AA9-4DD8E41ADC7A}"/>
              </a:ext>
            </a:extLst>
          </p:cNvPr>
          <p:cNvSpPr>
            <a:spLocks noGrp="1"/>
          </p:cNvSpPr>
          <p:nvPr>
            <p:ph type="body" sz="quarter" idx="14"/>
          </p:nvPr>
        </p:nvSpPr>
        <p:spPr>
          <a:xfrm>
            <a:off x="3674376" y="3757685"/>
            <a:ext cx="5554662" cy="803562"/>
          </a:xfrm>
          <a:prstGeom prst="rect">
            <a:avLst/>
          </a:prstGeom>
        </p:spPr>
        <p:txBody>
          <a:bodyPr lIns="0" tIns="0" rIns="0" bIns="0" anchor="b" anchorCtr="0">
            <a:noAutofit/>
          </a:bodyPr>
          <a:lstStyle>
            <a:lvl1pPr marL="0" indent="0">
              <a:buNone/>
              <a:defRPr sz="2400">
                <a:solidFill>
                  <a:schemeClr val="bg1"/>
                </a:solidFill>
                <a:latin typeface="+mj-lt"/>
              </a:defRPr>
            </a:lvl1pPr>
            <a:lvl2pPr marL="0" indent="0">
              <a:buNone/>
              <a:defRPr sz="2000" b="1" cap="all" baseline="0">
                <a:solidFill>
                  <a:schemeClr val="bg1"/>
                </a:solidFill>
                <a:latin typeface="+mj-lt"/>
              </a:defRPr>
            </a:lvl2pPr>
            <a:lvl3pPr marL="914400" indent="0">
              <a:buNone/>
              <a:defRPr sz="1800">
                <a:solidFill>
                  <a:schemeClr val="bg1"/>
                </a:solidFill>
                <a:latin typeface="+mj-lt"/>
              </a:defRPr>
            </a:lvl3pPr>
            <a:lvl4pPr marL="1371600" indent="0">
              <a:buNone/>
              <a:defRPr sz="1600">
                <a:solidFill>
                  <a:schemeClr val="bg1"/>
                </a:solidFill>
                <a:latin typeface="+mj-lt"/>
              </a:defRPr>
            </a:lvl4pPr>
            <a:lvl5pPr marL="1828800" indent="0">
              <a:buNone/>
              <a:defRPr sz="1600">
                <a:solidFill>
                  <a:schemeClr val="bg1"/>
                </a:solidFill>
                <a:latin typeface="+mj-lt"/>
              </a:defRPr>
            </a:lvl5pPr>
          </a:lstStyle>
          <a:p>
            <a:pPr lvl="0"/>
            <a:r>
              <a:rPr lang="en-US"/>
              <a:t>Click to edit Master text styles</a:t>
            </a:r>
          </a:p>
          <a:p>
            <a:pPr lvl="1"/>
            <a:r>
              <a:rPr lang="en-US"/>
              <a:t>Second level</a:t>
            </a:r>
          </a:p>
        </p:txBody>
      </p:sp>
      <p:sp>
        <p:nvSpPr>
          <p:cNvPr id="30" name="Text Placeholder 28">
            <a:extLst>
              <a:ext uri="{FF2B5EF4-FFF2-40B4-BE49-F238E27FC236}">
                <a16:creationId xmlns:a16="http://schemas.microsoft.com/office/drawing/2014/main" id="{2B811361-5692-4C66-B24E-21BE52F7723C}"/>
              </a:ext>
            </a:extLst>
          </p:cNvPr>
          <p:cNvSpPr>
            <a:spLocks noGrp="1"/>
          </p:cNvSpPr>
          <p:nvPr>
            <p:ph type="body" sz="quarter" idx="15"/>
          </p:nvPr>
        </p:nvSpPr>
        <p:spPr>
          <a:xfrm>
            <a:off x="3674376" y="4646320"/>
            <a:ext cx="5554662" cy="803562"/>
          </a:xfrm>
          <a:prstGeom prst="rect">
            <a:avLst/>
          </a:prstGeom>
        </p:spPr>
        <p:txBody>
          <a:bodyPr lIns="0" tIns="0" rIns="0" bIns="0">
            <a:noAutofit/>
          </a:bodyPr>
          <a:lstStyle>
            <a:lvl1pPr marL="0" indent="0">
              <a:buNone/>
              <a:defRPr sz="2000">
                <a:solidFill>
                  <a:schemeClr val="tx1"/>
                </a:solidFill>
                <a:latin typeface="+mj-lt"/>
              </a:defRPr>
            </a:lvl1pPr>
            <a:lvl2pPr marL="0" indent="0">
              <a:buNone/>
              <a:defRPr sz="1800">
                <a:solidFill>
                  <a:schemeClr val="tx1"/>
                </a:solidFill>
                <a:latin typeface="+mj-lt"/>
              </a:defRPr>
            </a:lvl2pPr>
            <a:lvl3pPr marL="914400" indent="0">
              <a:buNone/>
              <a:defRPr sz="1800">
                <a:solidFill>
                  <a:schemeClr val="tx1"/>
                </a:solidFill>
                <a:latin typeface="+mj-lt"/>
              </a:defRPr>
            </a:lvl3pPr>
            <a:lvl4pPr marL="1371600" indent="0">
              <a:buNone/>
              <a:defRPr sz="1600">
                <a:solidFill>
                  <a:schemeClr val="tx1"/>
                </a:solidFill>
                <a:latin typeface="+mj-lt"/>
              </a:defRPr>
            </a:lvl4pPr>
            <a:lvl5pPr marL="1828800" indent="0">
              <a:buNone/>
              <a:defRPr sz="1600">
                <a:solidFill>
                  <a:schemeClr val="tx1"/>
                </a:solidFill>
                <a:latin typeface="+mj-lt"/>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9BB45474-C03A-B97B-C5AA-0AF73306820C}"/>
              </a:ext>
            </a:extLst>
          </p:cNvPr>
          <p:cNvSpPr txBox="1"/>
          <p:nvPr/>
        </p:nvSpPr>
        <p:spPr>
          <a:xfrm>
            <a:off x="1286069" y="1794612"/>
            <a:ext cx="9610531" cy="1569660"/>
          </a:xfrm>
          <a:prstGeom prst="rect">
            <a:avLst/>
          </a:prstGeom>
          <a:noFill/>
        </p:spPr>
        <p:txBody>
          <a:bodyPr wrap="square" rtlCol="0">
            <a:spAutoFit/>
          </a:bodyPr>
          <a:lstStyle/>
          <a:p>
            <a:pPr algn="ctr" fontAlgn="base"/>
            <a:r>
              <a:rPr lang="en-US" sz="2400">
                <a:solidFill>
                  <a:schemeClr val="bg1"/>
                </a:solidFill>
                <a:latin typeface="+mj-lt"/>
              </a:rPr>
              <a:t>IIBA supports recognition of the business analysis profession, </a:t>
            </a:r>
            <a:br>
              <a:rPr lang="en-US" sz="2400">
                <a:solidFill>
                  <a:schemeClr val="bg1"/>
                </a:solidFill>
                <a:latin typeface="+mj-lt"/>
              </a:rPr>
            </a:br>
            <a:r>
              <a:rPr lang="en-US" sz="2400">
                <a:solidFill>
                  <a:schemeClr val="bg1"/>
                </a:solidFill>
                <a:latin typeface="+mj-lt"/>
              </a:rPr>
              <a:t>networking and community engagement, standards and resource development, and comprehensive certification programs.</a:t>
            </a:r>
            <a:br>
              <a:rPr lang="en-US" sz="2400">
                <a:solidFill>
                  <a:schemeClr val="bg1"/>
                </a:solidFill>
                <a:latin typeface="+mj-lt"/>
              </a:rPr>
            </a:br>
            <a:r>
              <a:rPr lang="en-US" sz="2400">
                <a:solidFill>
                  <a:schemeClr val="bg1"/>
                </a:solidFill>
                <a:latin typeface="+mj-lt"/>
              </a:rPr>
              <a:t>For more information visit </a:t>
            </a:r>
            <a:r>
              <a:rPr lang="en-US" sz="2400" b="1" u="none">
                <a:solidFill>
                  <a:schemeClr val="bg1"/>
                </a:solidFill>
                <a:latin typeface="+mj-lt"/>
              </a:rPr>
              <a:t>iiba.org</a:t>
            </a:r>
            <a:endParaRPr lang="en-CA" sz="2400" b="1" u="none">
              <a:solidFill>
                <a:schemeClr val="bg1"/>
              </a:solidFill>
              <a:latin typeface="+mj-lt"/>
            </a:endParaRPr>
          </a:p>
        </p:txBody>
      </p:sp>
      <p:pic>
        <p:nvPicPr>
          <p:cNvPr id="5" name="Picture 4">
            <a:extLst>
              <a:ext uri="{FF2B5EF4-FFF2-40B4-BE49-F238E27FC236}">
                <a16:creationId xmlns:a16="http://schemas.microsoft.com/office/drawing/2014/main" id="{AEE52AD9-0071-B062-7750-199229AA5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826178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IIBA_Theme_AboutText">
    <p:bg>
      <p:bgPr>
        <a:blipFill dpi="0" rotWithShape="1">
          <a:blip r:embed="rId2">
            <a:alphaModFix amt="24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833CE8-3BF1-4420-9E68-934480998A4F}"/>
              </a:ext>
            </a:extLst>
          </p:cNvPr>
          <p:cNvSpPr txBox="1"/>
          <p:nvPr/>
        </p:nvSpPr>
        <p:spPr>
          <a:xfrm>
            <a:off x="1290734" y="1036011"/>
            <a:ext cx="95856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a:solidFill>
                  <a:schemeClr val="accent1"/>
                </a:solidFill>
                <a:latin typeface="+mj-lt"/>
                <a:ea typeface="+mn-ea"/>
                <a:cs typeface="+mn-cs"/>
              </a:rPr>
              <a:t>About International Institute of Business Analysis</a:t>
            </a:r>
            <a:r>
              <a:rPr lang="en-US" sz="3200" b="1">
                <a:latin typeface="+mj-lt"/>
              </a:rPr>
              <a:t> </a:t>
            </a:r>
            <a:endParaRPr lang="en-CA" sz="3600">
              <a:latin typeface="+mj-lt"/>
            </a:endParaRPr>
          </a:p>
        </p:txBody>
      </p:sp>
      <p:sp>
        <p:nvSpPr>
          <p:cNvPr id="5" name="TextBox 4">
            <a:extLst>
              <a:ext uri="{FF2B5EF4-FFF2-40B4-BE49-F238E27FC236}">
                <a16:creationId xmlns:a16="http://schemas.microsoft.com/office/drawing/2014/main" id="{8060F683-BFDF-479F-9092-DA16D3CCC108}"/>
              </a:ext>
            </a:extLst>
          </p:cNvPr>
          <p:cNvSpPr txBox="1"/>
          <p:nvPr/>
        </p:nvSpPr>
        <p:spPr>
          <a:xfrm>
            <a:off x="1241715" y="1754645"/>
            <a:ext cx="9708570"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1800"/>
              </a:spcAft>
              <a:buClrTx/>
              <a:buSzTx/>
              <a:buFontTx/>
              <a:buNone/>
              <a:tabLst/>
              <a:defRPr/>
            </a:pPr>
            <a:r>
              <a:rPr lang="en-US" sz="2400" dirty="0">
                <a:latin typeface="+mj-lt"/>
              </a:rPr>
              <a:t>For over 20 years, the International Institute of Business Analysis™ (IIBA®) has helped shape the practice of business analysis to achieve better enterprise outcomes. A professional association with 30,000 members, 120 chapters, 1,500 volunteers, and 500 partners worldwide, IIBA supports the recognition of business analysis within organizations. It enables networking and community engagement, provides foundational standards and resources, and offers internationally recognized certification programs for career advancement.</a:t>
            </a:r>
            <a:endParaRPr lang="en-US" sz="1000" dirty="0">
              <a:solidFill>
                <a:schemeClr val="accent2"/>
              </a:solidFill>
              <a:latin typeface="+mj-lt"/>
            </a:endParaRPr>
          </a:p>
          <a:p>
            <a:pPr algn="ctr" fontAlgn="base"/>
            <a:r>
              <a:rPr lang="en-US" sz="2400" dirty="0">
                <a:solidFill>
                  <a:schemeClr val="accent2"/>
                </a:solidFill>
                <a:latin typeface="+mj-lt"/>
              </a:rPr>
              <a:t>For more information visit </a:t>
            </a:r>
            <a:r>
              <a:rPr lang="en-US" sz="2400" u="sng" dirty="0">
                <a:solidFill>
                  <a:schemeClr val="accent3"/>
                </a:solidFill>
                <a:latin typeface="+mj-lt"/>
                <a:hlinkClick r:id="rId3">
                  <a:extLst>
                    <a:ext uri="{A12FA001-AC4F-418D-AE19-62706E023703}">
                      <ahyp:hlinkClr xmlns:ahyp="http://schemas.microsoft.com/office/drawing/2018/hyperlinkcolor" val="tx"/>
                    </a:ext>
                  </a:extLst>
                </a:hlinkClick>
              </a:rPr>
              <a:t>iiba.org</a:t>
            </a:r>
            <a:endParaRPr lang="en-CA" sz="2400" dirty="0">
              <a:solidFill>
                <a:schemeClr val="accent3"/>
              </a:solidFill>
              <a:latin typeface="+mj-lt"/>
            </a:endParaRPr>
          </a:p>
        </p:txBody>
      </p:sp>
      <p:pic>
        <p:nvPicPr>
          <p:cNvPr id="2" name="Picture 1">
            <a:extLst>
              <a:ext uri="{FF2B5EF4-FFF2-40B4-BE49-F238E27FC236}">
                <a16:creationId xmlns:a16="http://schemas.microsoft.com/office/drawing/2014/main" id="{0A097BB7-5148-3147-82ED-95AE1B938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1800"/>
            <a:ext cx="12192000" cy="76200"/>
          </a:xfrm>
          <a:prstGeom prst="rect">
            <a:avLst/>
          </a:prstGeom>
        </p:spPr>
      </p:pic>
      <p:pic>
        <p:nvPicPr>
          <p:cNvPr id="3" name="Picture 2">
            <a:extLst>
              <a:ext uri="{FF2B5EF4-FFF2-40B4-BE49-F238E27FC236}">
                <a16:creationId xmlns:a16="http://schemas.microsoft.com/office/drawing/2014/main" id="{83495718-5F8D-8E62-46ED-25790F58C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52400"/>
          </a:xfrm>
          <a:prstGeom prst="rect">
            <a:avLst/>
          </a:prstGeom>
        </p:spPr>
      </p:pic>
      <p:pic>
        <p:nvPicPr>
          <p:cNvPr id="6" name="Graphic 5">
            <a:extLst>
              <a:ext uri="{FF2B5EF4-FFF2-40B4-BE49-F238E27FC236}">
                <a16:creationId xmlns:a16="http://schemas.microsoft.com/office/drawing/2014/main" id="{C6FC3171-6556-CA1D-3688-6EB872A90A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3664" y="5372277"/>
            <a:ext cx="1764673" cy="958237"/>
          </a:xfrm>
          <a:prstGeom prst="rect">
            <a:avLst/>
          </a:prstGeom>
        </p:spPr>
      </p:pic>
    </p:spTree>
    <p:extLst>
      <p:ext uri="{BB962C8B-B14F-4D97-AF65-F5344CB8AC3E}">
        <p14:creationId xmlns:p14="http://schemas.microsoft.com/office/powerpoint/2010/main" val="559570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DE4B-C97E-657B-2FD1-2B9D7EAFE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1A1765-DE96-6F50-A861-AA1742C5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9AE5CD-AE8F-14D4-942F-19B0274F6CFB}"/>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8096243-D575-B87F-8CF3-F8891DC17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F3FA67-DFA7-78E5-88A6-F83BC2D83E43}"/>
              </a:ext>
            </a:extLst>
          </p:cNvPr>
          <p:cNvSpPr>
            <a:spLocks noGrp="1"/>
          </p:cNvSpPr>
          <p:nvPr>
            <p:ph type="sldNum" sz="quarter" idx="12"/>
          </p:nvPr>
        </p:nvSpPr>
        <p:spPr/>
        <p:txBody>
          <a:bodyPr/>
          <a:lstStyle/>
          <a:p>
            <a:fld id="{EE8C9974-A5C0-4DD7-BE9B-D563DBA7A0FE}" type="slidenum">
              <a:rPr lang="en-CA" smtClean="0"/>
              <a:t>‹#›</a:t>
            </a:fld>
            <a:endParaRPr lang="en-CA"/>
          </a:p>
        </p:txBody>
      </p:sp>
    </p:spTree>
    <p:extLst>
      <p:ext uri="{BB962C8B-B14F-4D97-AF65-F5344CB8AC3E}">
        <p14:creationId xmlns:p14="http://schemas.microsoft.com/office/powerpoint/2010/main" val="284985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Text_Dark Background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8EA5F3-D2EB-54CF-8B3E-8FE3AF98CFE0}"/>
              </a:ext>
            </a:extLst>
          </p:cNvPr>
          <p:cNvSpPr/>
          <p:nvPr/>
        </p:nvSpPr>
        <p:spPr>
          <a:xfrm>
            <a:off x="0" y="1472686"/>
            <a:ext cx="12192000" cy="3289642"/>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0561DFC8-EFD3-3771-F9E2-66A8FB6E0EB6}"/>
              </a:ext>
            </a:extLst>
          </p:cNvPr>
          <p:cNvSpPr>
            <a:spLocks noGrp="1"/>
          </p:cNvSpPr>
          <p:nvPr>
            <p:ph sz="quarter" idx="10" hasCustomPrompt="1"/>
          </p:nvPr>
        </p:nvSpPr>
        <p:spPr>
          <a:xfrm>
            <a:off x="1286070" y="1809340"/>
            <a:ext cx="9619861" cy="2616101"/>
          </a:xfrm>
          <a:prstGeom prst="rect">
            <a:avLst/>
          </a:prstGeom>
          <a:blipFill>
            <a:blip r:embed="rId3"/>
            <a:stretch>
              <a:fillRect/>
            </a:stretch>
          </a:blipFill>
        </p:spPr>
        <p:txBody>
          <a:bodyPr lIns="274320">
            <a:spAutoFit/>
          </a:bodyPr>
          <a:lstStyle>
            <a:lvl1pPr marL="0" indent="0">
              <a:buFont typeface="Arial" panose="020B0604020202020204" pitchFamily="34" charset="0"/>
              <a:buNone/>
              <a:defRPr sz="3600" cap="none" baseline="0">
                <a:solidFill>
                  <a:schemeClr val="bg1"/>
                </a:solidFill>
                <a:latin typeface="+mj-lt"/>
              </a:defRPr>
            </a:lvl1pPr>
            <a:lvl2pPr marL="914400" indent="-457200">
              <a:buClr>
                <a:schemeClr val="bg1"/>
              </a:buClr>
              <a:buFont typeface="Arial" panose="020B0604020202020204" pitchFamily="34" charset="0"/>
              <a:buChar char="•"/>
              <a:defRPr sz="3200">
                <a:solidFill>
                  <a:schemeClr val="bg1"/>
                </a:solidFill>
                <a:latin typeface="+mj-lt"/>
              </a:defRPr>
            </a:lvl2pPr>
            <a:lvl3pPr marL="1371600" indent="-457200">
              <a:buClr>
                <a:schemeClr val="bg1"/>
              </a:buClr>
              <a:buFont typeface="Arial" panose="020B0604020202020204" pitchFamily="34" charset="0"/>
              <a:buChar char="•"/>
              <a:defRPr sz="2800">
                <a:solidFill>
                  <a:schemeClr val="bg1"/>
                </a:solidFill>
                <a:latin typeface="+mj-lt"/>
              </a:defRPr>
            </a:lvl3pPr>
            <a:lvl4pPr marL="1714500" indent="-342900">
              <a:buClr>
                <a:schemeClr val="bg1"/>
              </a:buClr>
              <a:buFont typeface="Arial" panose="020B0604020202020204" pitchFamily="34" charset="0"/>
              <a:buChar char="•"/>
              <a:defRPr sz="2400">
                <a:solidFill>
                  <a:schemeClr val="bg1"/>
                </a:solidFill>
                <a:latin typeface="+mj-lt"/>
              </a:defRPr>
            </a:lvl4pPr>
            <a:lvl5pPr marL="2171700" indent="-342900">
              <a:buClr>
                <a:schemeClr val="bg1"/>
              </a:buClr>
              <a:buFont typeface="Arial" panose="020B0604020202020204" pitchFamily="34" charset="0"/>
              <a:buChar char="•"/>
              <a:defRPr sz="2400">
                <a:solidFill>
                  <a:schemeClr val="bg1"/>
                </a:solidFill>
                <a:latin typeface="+mj-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A412433-DE7F-5EC7-12D6-737654276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00"/>
            <a:ext cx="12192000" cy="508000"/>
          </a:xfrm>
          <a:prstGeom prst="rect">
            <a:avLst/>
          </a:prstGeom>
        </p:spPr>
      </p:pic>
    </p:spTree>
    <p:extLst>
      <p:ext uri="{BB962C8B-B14F-4D97-AF65-F5344CB8AC3E}">
        <p14:creationId xmlns:p14="http://schemas.microsoft.com/office/powerpoint/2010/main" val="3867628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77872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7" r:id="rId36"/>
    <p:sldLayoutId id="2147483698" r:id="rId37"/>
    <p:sldLayoutId id="2147483699" r:id="rId38"/>
    <p:sldLayoutId id="2147483700" r:id="rId39"/>
    <p:sldLayoutId id="2147483701" r:id="rId40"/>
    <p:sldLayoutId id="2147483744" r:id="rId41"/>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8D0FB-EA5F-4F9F-8CA3-C2265067C60B}"/>
              </a:ext>
            </a:extLst>
          </p:cNvPr>
          <p:cNvSpPr>
            <a:spLocks noGrp="1"/>
          </p:cNvSpPr>
          <p:nvPr>
            <p:ph type="title"/>
          </p:nvPr>
        </p:nvSpPr>
        <p:spPr>
          <a:xfrm>
            <a:off x="315435" y="329112"/>
            <a:ext cx="2736000" cy="5940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6" name="Slide Number Placeholder 5">
            <a:extLst>
              <a:ext uri="{FF2B5EF4-FFF2-40B4-BE49-F238E27FC236}">
                <a16:creationId xmlns:a16="http://schemas.microsoft.com/office/drawing/2014/main" id="{6C2D00A3-D54A-4A72-94C0-85A527BC9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C9974-A5C0-4DD7-BE9B-D563DBA7A0FE}" type="slidenum">
              <a:rPr lang="en-CA" smtClean="0"/>
              <a:t>‹#›</a:t>
            </a:fld>
            <a:endParaRPr lang="en-CA"/>
          </a:p>
        </p:txBody>
      </p:sp>
      <p:sp>
        <p:nvSpPr>
          <p:cNvPr id="5" name="Text Placeholder 2">
            <a:extLst>
              <a:ext uri="{FF2B5EF4-FFF2-40B4-BE49-F238E27FC236}">
                <a16:creationId xmlns:a16="http://schemas.microsoft.com/office/drawing/2014/main" id="{3B5BC549-7BEE-488F-B401-CB07B6686FFD}"/>
              </a:ext>
            </a:extLst>
          </p:cNvPr>
          <p:cNvSpPr>
            <a:spLocks noGrp="1"/>
          </p:cNvSpPr>
          <p:nvPr>
            <p:ph type="body" idx="1"/>
          </p:nvPr>
        </p:nvSpPr>
        <p:spPr>
          <a:xfrm>
            <a:off x="4245430" y="326568"/>
            <a:ext cx="7631136" cy="594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85656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Lst>
  <p:hf hdr="0" ftr="0" dt="0"/>
  <p:txStyles>
    <p:titleStyle>
      <a:lvl1pPr marL="0" indent="0" algn="l" defTabSz="914400" rtl="0" eaLnBrk="1" latinLnBrk="0" hangingPunct="1">
        <a:lnSpc>
          <a:spcPct val="100000"/>
        </a:lnSpc>
        <a:spcBef>
          <a:spcPct val="0"/>
        </a:spcBef>
        <a:buNone/>
        <a:defRPr sz="3600" b="0" kern="1200">
          <a:solidFill>
            <a:schemeClr val="tx2"/>
          </a:solidFill>
          <a:latin typeface="+mj-lt"/>
          <a:ea typeface="+mj-ea"/>
          <a:cs typeface="Arial" panose="020B0604020202020204" pitchFamily="34" charset="0"/>
        </a:defRPr>
      </a:lvl1pPr>
    </p:titleStyle>
    <p:bodyStyle>
      <a:lvl1pPr marL="266700" indent="-2667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800" kern="1200">
          <a:solidFill>
            <a:schemeClr val="tx2"/>
          </a:solidFill>
          <a:latin typeface="+mj-lt"/>
          <a:ea typeface="+mn-ea"/>
          <a:cs typeface="+mn-cs"/>
        </a:defRPr>
      </a:lvl1pPr>
      <a:lvl2pPr marL="714375" indent="-25717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400" kern="1200">
          <a:solidFill>
            <a:schemeClr val="tx2"/>
          </a:solidFill>
          <a:latin typeface="+mj-lt"/>
          <a:ea typeface="+mn-ea"/>
          <a:cs typeface="+mn-cs"/>
        </a:defRPr>
      </a:lvl2pPr>
      <a:lvl3pPr marL="11620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j-lt"/>
          <a:ea typeface="+mn-ea"/>
          <a:cs typeface="+mn-cs"/>
        </a:defRPr>
      </a:lvl3pPr>
      <a:lvl4pPr marL="1619250" indent="-24765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4pPr>
      <a:lvl5pPr marL="2066925" indent="-238125"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18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61.sv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57.sv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63.svg"/></Relationships>
</file>

<file path=ppt/slides/_rels/slide18.xml.rels><?xml version="1.0" encoding="UTF-8" standalone="yes"?>
<Relationships xmlns="http://schemas.openxmlformats.org/package/2006/relationships"><Relationship Id="rId3" Type="http://schemas.openxmlformats.org/officeDocument/2006/relationships/hyperlink" Target="mailto:chapter@iiba.org"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mailto:chapter@iiba.org"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fCZpOjMedfoRXaAND3hMGLrccO3i_6Zx/edit?usp=sharing&amp;ouid=114003309954408609034&amp;rtpof=true&amp;sd=tru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www.iiba.org/contentassets/505260673fee49fa9f73431265aca214/iiba-co-hosting-best-practices.pdf" TargetMode="External"/><Relationship Id="rId5" Type="http://schemas.openxmlformats.org/officeDocument/2006/relationships/hyperlink" Target="https://drive.google.com/file/d/1PDkp0yRPZ9DX6yTQp_xoqoie34KtkG07/view?usp=drive_link" TargetMode="External"/><Relationship Id="rId4" Type="http://schemas.openxmlformats.org/officeDocument/2006/relationships/hyperlink" Target="https://docs.google.com/spreadsheets/d/1a03NENdDQXoccgJWmUixdFb3tCwx_jEo/edit?usp=sharing&amp;ouid=114003309954408609034&amp;rtpof=true&amp;sd=tru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44.svg"/></Relationships>
</file>

<file path=ppt/slides/_rels/slide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5.svg"/></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5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666E-6AB2-31F7-F1EC-2F495BC3BA9D}"/>
              </a:ext>
            </a:extLst>
          </p:cNvPr>
          <p:cNvSpPr>
            <a:spLocks noGrp="1"/>
          </p:cNvSpPr>
          <p:nvPr>
            <p:ph type="title"/>
          </p:nvPr>
        </p:nvSpPr>
        <p:spPr>
          <a:xfrm>
            <a:off x="1114460" y="3024149"/>
            <a:ext cx="9619488" cy="1029513"/>
          </a:xfrm>
        </p:spPr>
        <p:txBody>
          <a:bodyPr/>
          <a:lstStyle/>
          <a:p>
            <a:r>
              <a:rPr lang="en-CA" dirty="0"/>
              <a:t>IIBA Chapter Playbook</a:t>
            </a:r>
            <a:br>
              <a:rPr lang="en-CA" dirty="0"/>
            </a:br>
            <a:r>
              <a:rPr lang="en-CA" dirty="0"/>
              <a:t>Event management</a:t>
            </a:r>
          </a:p>
        </p:txBody>
      </p:sp>
    </p:spTree>
    <p:extLst>
      <p:ext uri="{BB962C8B-B14F-4D97-AF65-F5344CB8AC3E}">
        <p14:creationId xmlns:p14="http://schemas.microsoft.com/office/powerpoint/2010/main" val="233300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10</a:t>
            </a:fld>
            <a:endParaRPr sz="1333"/>
          </a:p>
        </p:txBody>
      </p:sp>
      <p:sp>
        <p:nvSpPr>
          <p:cNvPr id="532" name="Google Shape;532;p7"/>
          <p:cNvSpPr txBox="1"/>
          <p:nvPr/>
        </p:nvSpPr>
        <p:spPr>
          <a:xfrm>
            <a:off x="6638544" y="1865614"/>
            <a:ext cx="5020056" cy="397027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Think about when to have your event. Is a certain day of the week better for your community? Breakfast, lunch, after work?</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Always scheduling events on the same date and time could limit attendance. Some attendees may always have a conflict on Thursdays and will never be able to attend. However, consistency is usually welcomed by the community.</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indent="-285750">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Listen to your community and try different days and times. Ask them for their opinions.</a:t>
            </a:r>
          </a:p>
        </p:txBody>
      </p:sp>
      <p:sp>
        <p:nvSpPr>
          <p:cNvPr id="540" name="Google Shape;540;p7"/>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4AE1D616-1A9C-B2C9-3C0C-23C741D8C786}"/>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7EA8370E-693C-20CB-14B2-EE98BA211B69}"/>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5901D452-55C0-6BDC-1148-D4B50573D4FC}"/>
              </a:ext>
            </a:extLst>
          </p:cNvPr>
          <p:cNvSpPr/>
          <p:nvPr/>
        </p:nvSpPr>
        <p:spPr>
          <a:xfrm>
            <a:off x="1528817" y="3375623"/>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091D2064-89E2-6183-B1D1-C51B6BE8D767}"/>
              </a:ext>
            </a:extLst>
          </p:cNvPr>
          <p:cNvSpPr/>
          <p:nvPr/>
        </p:nvSpPr>
        <p:spPr>
          <a:xfrm>
            <a:off x="1528817" y="408383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pic>
        <p:nvPicPr>
          <p:cNvPr id="8" name="Graphic 7" descr="Monthly calendar with solid fill">
            <a:extLst>
              <a:ext uri="{FF2B5EF4-FFF2-40B4-BE49-F238E27FC236}">
                <a16:creationId xmlns:a16="http://schemas.microsoft.com/office/drawing/2014/main" id="{815632D4-F47A-9520-859D-A5B781FE8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2899" y="444711"/>
            <a:ext cx="914400" cy="914400"/>
          </a:xfrm>
          <a:prstGeom prst="rect">
            <a:avLst/>
          </a:prstGeom>
        </p:spPr>
      </p:pic>
      <p:sp>
        <p:nvSpPr>
          <p:cNvPr id="9" name="Google Shape;459;p2">
            <a:extLst>
              <a:ext uri="{FF2B5EF4-FFF2-40B4-BE49-F238E27FC236}">
                <a16:creationId xmlns:a16="http://schemas.microsoft.com/office/drawing/2014/main" id="{85CF1B25-4F35-4F81-1474-35676AE041D2}"/>
              </a:ext>
            </a:extLst>
          </p:cNvPr>
          <p:cNvSpPr txBox="1"/>
          <p:nvPr/>
        </p:nvSpPr>
        <p:spPr>
          <a:xfrm>
            <a:off x="7937914" y="1404479"/>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Schedule</a:t>
            </a:r>
            <a:endParaRPr dirty="0"/>
          </a:p>
        </p:txBody>
      </p:sp>
      <p:sp>
        <p:nvSpPr>
          <p:cNvPr id="6" name="Google Shape;504;p5">
            <a:extLst>
              <a:ext uri="{FF2B5EF4-FFF2-40B4-BE49-F238E27FC236}">
                <a16:creationId xmlns:a16="http://schemas.microsoft.com/office/drawing/2014/main" id="{AA3DBC88-0D5A-3217-0B4A-4ABC2054BF23}"/>
              </a:ext>
            </a:extLst>
          </p:cNvPr>
          <p:cNvSpPr/>
          <p:nvPr/>
        </p:nvSpPr>
        <p:spPr>
          <a:xfrm>
            <a:off x="1528817" y="4792045"/>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11</a:t>
            </a:fld>
            <a:endParaRPr sz="1333"/>
          </a:p>
        </p:txBody>
      </p:sp>
      <p:sp>
        <p:nvSpPr>
          <p:cNvPr id="546" name="Google Shape;546;p8"/>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p:cNvSpPr txBox="1"/>
          <p:nvPr/>
        </p:nvSpPr>
        <p:spPr>
          <a:xfrm>
            <a:off x="6245352" y="1977129"/>
            <a:ext cx="5660136" cy="424727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Your events must be created on your chapter website for visibility to your members and to count as a chapter event</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Fill-in the event details event name, starting date and time, ending date and time. </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For event venue, either name the physical venue, or indicate a virtual event</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Put as much description as you can in the short description. This is the information that will show on IIBA.org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The Event Image should not be left blank. This will show on your website and on IIBA.org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Landing page and cover image appear only on your webpage, but should be filled out to give an additional level of detail</a:t>
            </a:r>
            <a:endParaRPr dirty="0">
              <a:solidFill>
                <a:srgbClr val="008CAC"/>
              </a:solidFill>
              <a:latin typeface="IBM Plex Sans Medium"/>
              <a:ea typeface="IBM Plex Sans Medium"/>
              <a:cs typeface="IBM Plex Sans Medium"/>
              <a:sym typeface="IBM Plex Sans Medium"/>
            </a:endParaRPr>
          </a:p>
        </p:txBody>
      </p:sp>
      <p:sp>
        <p:nvSpPr>
          <p:cNvPr id="557" name="Google Shape;557;p8"/>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3C793D23-417B-586D-03CF-D4904A411FD1}"/>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74ECB82F-AC7F-4D00-0FCA-162B07FDB264}"/>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4190EFF6-F2C9-BE3C-8713-886E4C84FC1B}"/>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49FE09F9-81BD-3081-7CB5-C30F0CD1CF01}"/>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89CB3CA4-D31A-F19D-9F15-A77197B6F09F}"/>
              </a:ext>
            </a:extLst>
          </p:cNvPr>
          <p:cNvSpPr txBox="1"/>
          <p:nvPr/>
        </p:nvSpPr>
        <p:spPr>
          <a:xfrm>
            <a:off x="7402540" y="1414603"/>
            <a:ext cx="371534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Landing Page</a:t>
            </a:r>
            <a:endParaRPr dirty="0"/>
          </a:p>
        </p:txBody>
      </p:sp>
      <p:sp>
        <p:nvSpPr>
          <p:cNvPr id="8" name="Google Shape;504;p5">
            <a:extLst>
              <a:ext uri="{FF2B5EF4-FFF2-40B4-BE49-F238E27FC236}">
                <a16:creationId xmlns:a16="http://schemas.microsoft.com/office/drawing/2014/main" id="{2022373D-C23C-3326-3B61-F8C493624B30}"/>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2E297A15-BBFC-FFEC-E216-ACB80B47F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
        <p:nvSpPr>
          <p:cNvPr id="10" name="TextBox 9">
            <a:extLst>
              <a:ext uri="{FF2B5EF4-FFF2-40B4-BE49-F238E27FC236}">
                <a16:creationId xmlns:a16="http://schemas.microsoft.com/office/drawing/2014/main" id="{CC7193E2-A324-F7C4-9F5C-9A75231B11E5}"/>
              </a:ext>
            </a:extLst>
          </p:cNvPr>
          <p:cNvSpPr txBox="1"/>
          <p:nvPr/>
        </p:nvSpPr>
        <p:spPr>
          <a:xfrm>
            <a:off x="2223247" y="6448522"/>
            <a:ext cx="7398327" cy="307777"/>
          </a:xfrm>
          <a:prstGeom prst="rect">
            <a:avLst/>
          </a:prstGeom>
          <a:noFill/>
        </p:spPr>
        <p:txBody>
          <a:bodyPr wrap="square" rtlCol="0">
            <a:spAutoFit/>
          </a:bodyPr>
          <a:lstStyle/>
          <a:p>
            <a:pPr algn="ctr"/>
            <a:r>
              <a:rPr lang="en-CA" sz="1400" dirty="0">
                <a:solidFill>
                  <a:schemeClr val="bg1"/>
                </a:solidFill>
              </a:rPr>
              <a:t>See the MemberNova training videos on Event Setup for more details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F3A7FB3C-BF8B-5257-E3F3-81C59929ACAB}"/>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9AE925DC-23A0-38E4-BD28-80737C719B16}"/>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12</a:t>
            </a:fld>
            <a:endParaRPr sz="1333"/>
          </a:p>
        </p:txBody>
      </p:sp>
      <p:sp>
        <p:nvSpPr>
          <p:cNvPr id="546" name="Google Shape;546;p8">
            <a:extLst>
              <a:ext uri="{FF2B5EF4-FFF2-40B4-BE49-F238E27FC236}">
                <a16:creationId xmlns:a16="http://schemas.microsoft.com/office/drawing/2014/main" id="{8BF85D55-E375-ADA6-E215-904A9A7D1EF4}"/>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0D1F5126-2AC1-EA62-F268-8511B29633C8}"/>
              </a:ext>
            </a:extLst>
          </p:cNvPr>
          <p:cNvSpPr txBox="1"/>
          <p:nvPr/>
        </p:nvSpPr>
        <p:spPr>
          <a:xfrm>
            <a:off x="6254589" y="1930708"/>
            <a:ext cx="5660136"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All events </a:t>
            </a:r>
            <a:r>
              <a:rPr lang="en-CA" b="1" i="1" dirty="0">
                <a:solidFill>
                  <a:srgbClr val="008CAC"/>
                </a:solidFill>
                <a:latin typeface="IBM Plex Sans Medium"/>
                <a:ea typeface="IBM Plex Sans Medium"/>
                <a:cs typeface="IBM Plex Sans Medium"/>
                <a:sym typeface="IBM Plex Sans Medium"/>
              </a:rPr>
              <a:t>require</a:t>
            </a:r>
            <a:r>
              <a:rPr lang="en-CA" dirty="0">
                <a:solidFill>
                  <a:srgbClr val="008CAC"/>
                </a:solidFill>
                <a:latin typeface="IBM Plex Sans Medium"/>
                <a:ea typeface="IBM Plex Sans Medium"/>
                <a:cs typeface="IBM Plex Sans Medium"/>
                <a:sym typeface="IBM Plex Sans Medium"/>
              </a:rPr>
              <a:t> tickets. You can create one ticket type for both Public (non-Member) or People (Member) registration</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Clicking on Allow Public Registration allows non-members to order tickets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Clicking on Person allows Members to order tickets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Public tickets may be priced higher than Member tickets (but never lower)</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Some chapters have created two ticket types for Member and Non-Member to better differentiate ticket sales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For advanced events, you can have different ticket prices by date to enable Early Bird pricing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Add Products, Donations, or Promo Codes as needed</a:t>
            </a: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080E890A-E520-0D1D-E547-A9EF8F451A1F}"/>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9786AA6C-E2CF-EFD4-9FCA-AF9FCF8C32D0}"/>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5224F5E4-4CC0-48C0-56C0-5341DE55DB44}"/>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1FEA12A8-614D-6B23-F6A8-6933A3C90A18}"/>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A3E42BB3-1B83-47C1-A3A3-4F84B6B893EF}"/>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5838EB0E-4351-6722-3659-007BE821C7C5}"/>
              </a:ext>
            </a:extLst>
          </p:cNvPr>
          <p:cNvSpPr txBox="1"/>
          <p:nvPr/>
        </p:nvSpPr>
        <p:spPr>
          <a:xfrm>
            <a:off x="7684249" y="1414603"/>
            <a:ext cx="3151923"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Tickets</a:t>
            </a:r>
            <a:endParaRPr dirty="0"/>
          </a:p>
        </p:txBody>
      </p:sp>
      <p:sp>
        <p:nvSpPr>
          <p:cNvPr id="8" name="Google Shape;504;p5">
            <a:extLst>
              <a:ext uri="{FF2B5EF4-FFF2-40B4-BE49-F238E27FC236}">
                <a16:creationId xmlns:a16="http://schemas.microsoft.com/office/drawing/2014/main" id="{1261CCE7-7699-38AF-05EC-A12D154EB909}"/>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455073BB-A657-742B-9A5F-63D2E4BB5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
        <p:nvSpPr>
          <p:cNvPr id="6" name="TextBox 5">
            <a:extLst>
              <a:ext uri="{FF2B5EF4-FFF2-40B4-BE49-F238E27FC236}">
                <a16:creationId xmlns:a16="http://schemas.microsoft.com/office/drawing/2014/main" id="{C9247302-F565-422D-8BFC-C504BEDAFA50}"/>
              </a:ext>
            </a:extLst>
          </p:cNvPr>
          <p:cNvSpPr txBox="1"/>
          <p:nvPr/>
        </p:nvSpPr>
        <p:spPr>
          <a:xfrm>
            <a:off x="2223247" y="6448522"/>
            <a:ext cx="7398327" cy="307777"/>
          </a:xfrm>
          <a:prstGeom prst="rect">
            <a:avLst/>
          </a:prstGeom>
          <a:noFill/>
        </p:spPr>
        <p:txBody>
          <a:bodyPr wrap="square" rtlCol="0">
            <a:spAutoFit/>
          </a:bodyPr>
          <a:lstStyle/>
          <a:p>
            <a:pPr algn="ctr"/>
            <a:r>
              <a:rPr lang="en-CA" sz="1400" dirty="0">
                <a:solidFill>
                  <a:schemeClr val="bg1"/>
                </a:solidFill>
              </a:rPr>
              <a:t>See the MemberNova training videos on Event Setup for more details</a:t>
            </a:r>
          </a:p>
        </p:txBody>
      </p:sp>
    </p:spTree>
    <p:extLst>
      <p:ext uri="{BB962C8B-B14F-4D97-AF65-F5344CB8AC3E}">
        <p14:creationId xmlns:p14="http://schemas.microsoft.com/office/powerpoint/2010/main" val="74141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37766A68-4875-380F-A598-9563D0305170}"/>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8BA48A56-3592-725A-7306-176B9D0BEAEF}"/>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13</a:t>
            </a:fld>
            <a:endParaRPr sz="1333"/>
          </a:p>
        </p:txBody>
      </p:sp>
      <p:sp>
        <p:nvSpPr>
          <p:cNvPr id="546" name="Google Shape;546;p8">
            <a:extLst>
              <a:ext uri="{FF2B5EF4-FFF2-40B4-BE49-F238E27FC236}">
                <a16:creationId xmlns:a16="http://schemas.microsoft.com/office/drawing/2014/main" id="{6ADD2E2C-839C-F85E-5568-C44E90943B5E}"/>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7BE9094B-684B-3967-FF3A-5786CC43F73A}"/>
              </a:ext>
            </a:extLst>
          </p:cNvPr>
          <p:cNvSpPr txBox="1"/>
          <p:nvPr/>
        </p:nvSpPr>
        <p:spPr>
          <a:xfrm>
            <a:off x="6245352" y="1977129"/>
            <a:ext cx="5660136" cy="23082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Forms are great when you want to capture additional information from your buyers and attendees. Food allergies? Location? Skill Level?</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Add questions as you see fit for your purposes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First name, last name, and email are all standard questions on a form. It is best practice not to modify these values.</a:t>
            </a:r>
          </a:p>
          <a:p>
            <a:pPr marL="285750" marR="0" lvl="0" indent="-285750" algn="l" rtl="0">
              <a:spcBef>
                <a:spcPts val="0"/>
              </a:spcBef>
              <a:spcAft>
                <a:spcPts val="0"/>
              </a:spcAft>
              <a:buClr>
                <a:srgbClr val="008CAC"/>
              </a:buClr>
              <a:buSzPts val="1400"/>
              <a:buFont typeface="Arial"/>
              <a:buChar char="•"/>
            </a:pP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EC39E568-AA7D-329B-50E4-53F81B212F17}"/>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5E711E05-CF3D-49E6-ABD8-2C7899BFAB27}"/>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4742495F-7F4A-3987-BD16-AE987AA031AB}"/>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BACE1EE5-68A6-8697-934D-0CA2152FFDF1}"/>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2FF14959-6940-55AA-64A1-BAF72F43BF7A}"/>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852DCB07-CBB2-0E12-CCF8-6A78256D2B09}"/>
              </a:ext>
            </a:extLst>
          </p:cNvPr>
          <p:cNvSpPr txBox="1"/>
          <p:nvPr/>
        </p:nvSpPr>
        <p:spPr>
          <a:xfrm>
            <a:off x="7684249" y="1414603"/>
            <a:ext cx="3151923"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Form</a:t>
            </a:r>
            <a:endParaRPr dirty="0"/>
          </a:p>
        </p:txBody>
      </p:sp>
      <p:sp>
        <p:nvSpPr>
          <p:cNvPr id="8" name="Google Shape;504;p5">
            <a:extLst>
              <a:ext uri="{FF2B5EF4-FFF2-40B4-BE49-F238E27FC236}">
                <a16:creationId xmlns:a16="http://schemas.microsoft.com/office/drawing/2014/main" id="{ADFFA60B-0DE2-9A96-2F8F-744364F6A668}"/>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5C302BE4-FD98-B16A-84D6-471F275F5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
        <p:nvSpPr>
          <p:cNvPr id="6" name="TextBox 5">
            <a:extLst>
              <a:ext uri="{FF2B5EF4-FFF2-40B4-BE49-F238E27FC236}">
                <a16:creationId xmlns:a16="http://schemas.microsoft.com/office/drawing/2014/main" id="{C38B7636-F7C8-6195-392F-09F60455676A}"/>
              </a:ext>
            </a:extLst>
          </p:cNvPr>
          <p:cNvSpPr txBox="1"/>
          <p:nvPr/>
        </p:nvSpPr>
        <p:spPr>
          <a:xfrm>
            <a:off x="2223247" y="6448522"/>
            <a:ext cx="7398327" cy="307777"/>
          </a:xfrm>
          <a:prstGeom prst="rect">
            <a:avLst/>
          </a:prstGeom>
          <a:noFill/>
        </p:spPr>
        <p:txBody>
          <a:bodyPr wrap="square" rtlCol="0">
            <a:spAutoFit/>
          </a:bodyPr>
          <a:lstStyle/>
          <a:p>
            <a:pPr algn="ctr"/>
            <a:r>
              <a:rPr lang="en-CA" sz="1400" dirty="0">
                <a:solidFill>
                  <a:schemeClr val="bg1"/>
                </a:solidFill>
              </a:rPr>
              <a:t>See the MemberNova training videos on Event Setup for more details</a:t>
            </a:r>
          </a:p>
        </p:txBody>
      </p:sp>
    </p:spTree>
    <p:extLst>
      <p:ext uri="{BB962C8B-B14F-4D97-AF65-F5344CB8AC3E}">
        <p14:creationId xmlns:p14="http://schemas.microsoft.com/office/powerpoint/2010/main" val="2155432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0CFFB342-81CD-E7EC-B50F-1B06B0ACB10C}"/>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81034393-8DD5-40A0-4C4A-1C992C058607}"/>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14</a:t>
            </a:fld>
            <a:endParaRPr sz="1333"/>
          </a:p>
        </p:txBody>
      </p:sp>
      <p:sp>
        <p:nvSpPr>
          <p:cNvPr id="546" name="Google Shape;546;p8">
            <a:extLst>
              <a:ext uri="{FF2B5EF4-FFF2-40B4-BE49-F238E27FC236}">
                <a16:creationId xmlns:a16="http://schemas.microsoft.com/office/drawing/2014/main" id="{32444C7F-3AC1-1929-F7CB-DFAAABF7BB89}"/>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19CCBFC3-5194-9B1E-C9D4-DEF396F064A9}"/>
              </a:ext>
            </a:extLst>
          </p:cNvPr>
          <p:cNvSpPr txBox="1"/>
          <p:nvPr/>
        </p:nvSpPr>
        <p:spPr>
          <a:xfrm>
            <a:off x="6245352" y="1977129"/>
            <a:ext cx="5660136"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You can change the default currency for this event but probably should never need to. This is limited to the currencies accepted by your payment processor.</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You can choose which methods of payment you accept</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If you want to accept cheques, you can add instructions on how the buyer can submit their cheque.</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You can change the invoice settings, but most chapters will not send invoices for events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The default templates to be sent for this event are pre-selected but can be overridden for this event</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EC5A00D8-B48C-943B-42D1-DA22E4A1F6F8}"/>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238E7FA3-41B2-1715-22E8-BF2D22F71694}"/>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291E5AE9-EA00-E199-525E-168A72A40508}"/>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BBA8BC0D-4CAA-C292-BDE6-7EA923EB5BD6}"/>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CB400C30-89BC-C690-A327-2FB5C03CC275}"/>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E50F9EE9-88DF-7EF1-6BF1-904F7BD98CD1}"/>
              </a:ext>
            </a:extLst>
          </p:cNvPr>
          <p:cNvSpPr txBox="1"/>
          <p:nvPr/>
        </p:nvSpPr>
        <p:spPr>
          <a:xfrm>
            <a:off x="7684249" y="1414603"/>
            <a:ext cx="3151923"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Settings</a:t>
            </a:r>
            <a:endParaRPr dirty="0"/>
          </a:p>
        </p:txBody>
      </p:sp>
      <p:sp>
        <p:nvSpPr>
          <p:cNvPr id="8" name="Google Shape;504;p5">
            <a:extLst>
              <a:ext uri="{FF2B5EF4-FFF2-40B4-BE49-F238E27FC236}">
                <a16:creationId xmlns:a16="http://schemas.microsoft.com/office/drawing/2014/main" id="{71813E43-B759-72A2-AC62-0EB51EBFC80F}"/>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7B88AC5A-E359-4C5B-8591-2FDACBB72E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
        <p:nvSpPr>
          <p:cNvPr id="6" name="TextBox 5">
            <a:extLst>
              <a:ext uri="{FF2B5EF4-FFF2-40B4-BE49-F238E27FC236}">
                <a16:creationId xmlns:a16="http://schemas.microsoft.com/office/drawing/2014/main" id="{0FF0930C-EBB4-E12A-4AD7-114CE780A662}"/>
              </a:ext>
            </a:extLst>
          </p:cNvPr>
          <p:cNvSpPr txBox="1"/>
          <p:nvPr/>
        </p:nvSpPr>
        <p:spPr>
          <a:xfrm>
            <a:off x="2223247" y="6448522"/>
            <a:ext cx="7398327" cy="307777"/>
          </a:xfrm>
          <a:prstGeom prst="rect">
            <a:avLst/>
          </a:prstGeom>
          <a:noFill/>
        </p:spPr>
        <p:txBody>
          <a:bodyPr wrap="square" rtlCol="0">
            <a:spAutoFit/>
          </a:bodyPr>
          <a:lstStyle/>
          <a:p>
            <a:pPr algn="ctr"/>
            <a:r>
              <a:rPr lang="en-CA" sz="1400" dirty="0">
                <a:solidFill>
                  <a:schemeClr val="bg1"/>
                </a:solidFill>
              </a:rPr>
              <a:t>See the MemberNova training videos on Event Setup for more details</a:t>
            </a:r>
          </a:p>
        </p:txBody>
      </p:sp>
    </p:spTree>
    <p:extLst>
      <p:ext uri="{BB962C8B-B14F-4D97-AF65-F5344CB8AC3E}">
        <p14:creationId xmlns:p14="http://schemas.microsoft.com/office/powerpoint/2010/main" val="92453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1B51666D-05FD-B200-448D-57CA8557645A}"/>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05CCF738-E911-2D38-62F6-8E9737F7CE82}"/>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15</a:t>
            </a:fld>
            <a:endParaRPr sz="1333"/>
          </a:p>
        </p:txBody>
      </p:sp>
      <p:sp>
        <p:nvSpPr>
          <p:cNvPr id="546" name="Google Shape;546;p8">
            <a:extLst>
              <a:ext uri="{FF2B5EF4-FFF2-40B4-BE49-F238E27FC236}">
                <a16:creationId xmlns:a16="http://schemas.microsoft.com/office/drawing/2014/main" id="{143767EE-7F38-D803-2707-6BBBA656688B}"/>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5F1FB093-B463-FFB2-200E-207091AAE1C0}"/>
              </a:ext>
            </a:extLst>
          </p:cNvPr>
          <p:cNvSpPr txBox="1"/>
          <p:nvPr/>
        </p:nvSpPr>
        <p:spPr>
          <a:xfrm>
            <a:off x="6245352" y="1977129"/>
            <a:ext cx="5660136" cy="36932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If your event is hybrid or entirely virtual, and you are NOT a co-host, add the Zoom link to your event</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You can create a new Zoom meeting or webinar or link to an existing Zoom meeting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Always synchronize existing registration data</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Double check that there is a REGISTRATION URL for your event. If there isn’t, Your attendees will not receive a Zoom link to join the meeting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Each Join link is UNIQUE to the attendee. Do not share Join links</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12E12149-5BE5-5D0A-68FF-2A88FD7AB7E7}"/>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4D15F3BE-E6B5-9BE2-34F7-D8075FCB3E04}"/>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6C540CB0-43E6-92E3-9A94-48D00770F5E2}"/>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1B5D0E42-BA52-DAA0-FEBA-AC85E6745706}"/>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6D2CA4CC-3555-38E4-0666-379F1342975D}"/>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F737E33C-F805-8B2E-1C20-7DAF38C76EA8}"/>
              </a:ext>
            </a:extLst>
          </p:cNvPr>
          <p:cNvSpPr txBox="1"/>
          <p:nvPr/>
        </p:nvSpPr>
        <p:spPr>
          <a:xfrm>
            <a:off x="7208779" y="1317417"/>
            <a:ext cx="4102863"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Zoom Settings</a:t>
            </a:r>
            <a:endParaRPr dirty="0"/>
          </a:p>
        </p:txBody>
      </p:sp>
      <p:sp>
        <p:nvSpPr>
          <p:cNvPr id="8" name="Google Shape;504;p5">
            <a:extLst>
              <a:ext uri="{FF2B5EF4-FFF2-40B4-BE49-F238E27FC236}">
                <a16:creationId xmlns:a16="http://schemas.microsoft.com/office/drawing/2014/main" id="{F71AE082-243D-DE3C-091D-5EB4A6C71C3A}"/>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7E2CD4AD-C4BA-B5D5-3304-7397F73FBB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Tree>
    <p:extLst>
      <p:ext uri="{BB962C8B-B14F-4D97-AF65-F5344CB8AC3E}">
        <p14:creationId xmlns:p14="http://schemas.microsoft.com/office/powerpoint/2010/main" val="412834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8D1019F4-EE94-6257-6F38-DB6784608181}"/>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A8B87E73-EE6B-108C-4461-F626600A6371}"/>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16</a:t>
            </a:fld>
            <a:endParaRPr sz="1333"/>
          </a:p>
        </p:txBody>
      </p:sp>
      <p:sp>
        <p:nvSpPr>
          <p:cNvPr id="546" name="Google Shape;546;p8">
            <a:extLst>
              <a:ext uri="{FF2B5EF4-FFF2-40B4-BE49-F238E27FC236}">
                <a16:creationId xmlns:a16="http://schemas.microsoft.com/office/drawing/2014/main" id="{7501D348-CA5A-C82F-B086-A489C40CBBDC}"/>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0EFDEB06-9E76-1044-34A4-25E47674E2C9}"/>
              </a:ext>
            </a:extLst>
          </p:cNvPr>
          <p:cNvSpPr txBox="1"/>
          <p:nvPr/>
        </p:nvSpPr>
        <p:spPr>
          <a:xfrm>
            <a:off x="6245352" y="1789511"/>
            <a:ext cx="5660136"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Create templates well into the future (do not publish). This allows you to use the same questions, tickets, and settings without having to recreate the event going forward.</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Copy the template, and adjust any details, rather than always starting from the beginning.</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Always create tickets. Zoom cannot create join links if there aren’t tickets.</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Capture attendee and join data within your website instead of in Zoom where possible. This information is synced with member profiles on IIBA.org so members can see the events they attended.</a:t>
            </a: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Eventually, attendee data will be populated within the recertification logs. Get in the habit of capturing this data now.</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4CA11013-650D-2E94-19E6-6C4D9688A9E4}"/>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922D70CA-BA27-D36B-82F3-1D977780FC46}"/>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6E24A059-BB5B-187A-41D0-DE2209181D45}"/>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224118BF-8AD8-AD75-7AB2-BD2F0721D453}"/>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99748221-81C4-1715-74A9-4F87C6D6A295}"/>
              </a:ext>
            </a:extLst>
          </p:cNvPr>
          <p:cNvSpPr/>
          <p:nvPr/>
        </p:nvSpPr>
        <p:spPr>
          <a:xfrm>
            <a:off x="1528817" y="4083834"/>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7" name="Google Shape;459;p2">
            <a:extLst>
              <a:ext uri="{FF2B5EF4-FFF2-40B4-BE49-F238E27FC236}">
                <a16:creationId xmlns:a16="http://schemas.microsoft.com/office/drawing/2014/main" id="{DE2DFED9-665B-F215-3182-31A49117DF3F}"/>
              </a:ext>
            </a:extLst>
          </p:cNvPr>
          <p:cNvSpPr txBox="1"/>
          <p:nvPr/>
        </p:nvSpPr>
        <p:spPr>
          <a:xfrm>
            <a:off x="7208779" y="1317417"/>
            <a:ext cx="4102863"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 – Best Practices</a:t>
            </a:r>
            <a:endParaRPr dirty="0"/>
          </a:p>
        </p:txBody>
      </p:sp>
      <p:sp>
        <p:nvSpPr>
          <p:cNvPr id="8" name="Google Shape;504;p5">
            <a:extLst>
              <a:ext uri="{FF2B5EF4-FFF2-40B4-BE49-F238E27FC236}">
                <a16:creationId xmlns:a16="http://schemas.microsoft.com/office/drawing/2014/main" id="{E96A37C8-5F9B-EB97-5938-76F52F73A1C0}"/>
              </a:ext>
            </a:extLst>
          </p:cNvPr>
          <p:cNvSpPr/>
          <p:nvPr/>
        </p:nvSpPr>
        <p:spPr>
          <a:xfrm>
            <a:off x="1528817" y="4792045"/>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pic>
        <p:nvPicPr>
          <p:cNvPr id="9" name="Graphic 8" descr="Social network with solid fill">
            <a:extLst>
              <a:ext uri="{FF2B5EF4-FFF2-40B4-BE49-F238E27FC236}">
                <a16:creationId xmlns:a16="http://schemas.microsoft.com/office/drawing/2014/main" id="{44FFCA2F-8A80-E1F9-A45D-A524994DF4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403017"/>
            <a:ext cx="914400" cy="914400"/>
          </a:xfrm>
          <a:prstGeom prst="rect">
            <a:avLst/>
          </a:prstGeom>
        </p:spPr>
      </p:pic>
    </p:spTree>
    <p:extLst>
      <p:ext uri="{BB962C8B-B14F-4D97-AF65-F5344CB8AC3E}">
        <p14:creationId xmlns:p14="http://schemas.microsoft.com/office/powerpoint/2010/main" val="225345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4">
          <a:extLst>
            <a:ext uri="{FF2B5EF4-FFF2-40B4-BE49-F238E27FC236}">
              <a16:creationId xmlns:a16="http://schemas.microsoft.com/office/drawing/2014/main" id="{91EE21C6-0DDD-712F-4EBC-57E1D6B77455}"/>
            </a:ext>
          </a:extLst>
        </p:cNvPr>
        <p:cNvGrpSpPr/>
        <p:nvPr/>
      </p:nvGrpSpPr>
      <p:grpSpPr>
        <a:xfrm>
          <a:off x="0" y="0"/>
          <a:ext cx="0" cy="0"/>
          <a:chOff x="0" y="0"/>
          <a:chExt cx="0" cy="0"/>
        </a:xfrm>
      </p:grpSpPr>
      <p:sp>
        <p:nvSpPr>
          <p:cNvPr id="545" name="Google Shape;545;p8">
            <a:extLst>
              <a:ext uri="{FF2B5EF4-FFF2-40B4-BE49-F238E27FC236}">
                <a16:creationId xmlns:a16="http://schemas.microsoft.com/office/drawing/2014/main" id="{2C029E69-B7F1-533F-9AA1-77482D55F309}"/>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17</a:t>
            </a:fld>
            <a:endParaRPr sz="1333"/>
          </a:p>
        </p:txBody>
      </p:sp>
      <p:sp>
        <p:nvSpPr>
          <p:cNvPr id="546" name="Google Shape;546;p8">
            <a:extLst>
              <a:ext uri="{FF2B5EF4-FFF2-40B4-BE49-F238E27FC236}">
                <a16:creationId xmlns:a16="http://schemas.microsoft.com/office/drawing/2014/main" id="{FCC6E378-BF12-E590-B21C-55EB0AC5F642}"/>
              </a:ext>
            </a:extLst>
          </p:cNvPr>
          <p:cNvSpPr txBox="1"/>
          <p:nvPr/>
        </p:nvSpPr>
        <p:spPr>
          <a:xfrm>
            <a:off x="8443636" y="3469922"/>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49" name="Google Shape;549;p8">
            <a:extLst>
              <a:ext uri="{FF2B5EF4-FFF2-40B4-BE49-F238E27FC236}">
                <a16:creationId xmlns:a16="http://schemas.microsoft.com/office/drawing/2014/main" id="{04252CA4-B16A-9703-AEF3-E50AD764E8F6}"/>
              </a:ext>
            </a:extLst>
          </p:cNvPr>
          <p:cNvSpPr txBox="1"/>
          <p:nvPr/>
        </p:nvSpPr>
        <p:spPr>
          <a:xfrm>
            <a:off x="6245352" y="1977129"/>
            <a:ext cx="5660136" cy="424727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Promoting an event should happen a month before the event at a minimum. Your community needs to be able to plan their schedules too.</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Using your web platform, send out regular bulletins with upcoming events. Make sure that your bulletins have links to the events as well as their descriptions.</a:t>
            </a:r>
          </a:p>
          <a:p>
            <a:pPr marL="285750" marR="0" lvl="0" indent="-285750" algn="l" rtl="0">
              <a:spcBef>
                <a:spcPts val="0"/>
              </a:spcBef>
              <a:spcAft>
                <a:spcPts val="0"/>
              </a:spcAft>
              <a:buClr>
                <a:srgbClr val="008CAC"/>
              </a:buClr>
              <a:buSzPts val="1400"/>
              <a:buFont typeface="Arial"/>
              <a:buChar char="•"/>
            </a:pPr>
            <a:endParaRPr lang="en-CA" dirty="0">
              <a:solidFill>
                <a:srgbClr val="008C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CAC"/>
              </a:buClr>
              <a:buSzPts val="1400"/>
              <a:buFont typeface="Arial"/>
              <a:buChar char="•"/>
            </a:pPr>
            <a:r>
              <a:rPr lang="en-CA" dirty="0">
                <a:solidFill>
                  <a:srgbClr val="008CAC"/>
                </a:solidFill>
                <a:latin typeface="IBM Plex Sans Medium"/>
                <a:ea typeface="IBM Plex Sans Medium"/>
                <a:cs typeface="IBM Plex Sans Medium"/>
                <a:sym typeface="IBM Plex Sans Medium"/>
              </a:rPr>
              <a:t>A best practice is to announce an upcoming event in one bulletin, give some more details about the event in the next bulletin, and remind them in the bulletin after that. Give your community multiple opportunities to know about the upcoming events.</a:t>
            </a:r>
            <a:endParaRPr dirty="0">
              <a:solidFill>
                <a:srgbClr val="008CAC"/>
              </a:solidFill>
              <a:latin typeface="IBM Plex Sans Medium"/>
              <a:ea typeface="IBM Plex Sans Medium"/>
              <a:cs typeface="IBM Plex Sans Medium"/>
              <a:sym typeface="IBM Plex Sans Medium"/>
            </a:endParaRPr>
          </a:p>
        </p:txBody>
      </p:sp>
      <p:sp>
        <p:nvSpPr>
          <p:cNvPr id="557" name="Google Shape;557;p8">
            <a:extLst>
              <a:ext uri="{FF2B5EF4-FFF2-40B4-BE49-F238E27FC236}">
                <a16:creationId xmlns:a16="http://schemas.microsoft.com/office/drawing/2014/main" id="{681F970D-4EC2-7B58-4979-9207E5E73E76}"/>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B4536499-F807-A2AD-B491-9905535D7470}"/>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0BA67395-A1D6-A51F-8EDA-26F486CD793B}"/>
              </a:ext>
            </a:extLst>
          </p:cNvPr>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24E33607-D0C3-E32A-7D90-B858DF9CAD73}"/>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933CAEF6-D81D-EC18-D7A4-396341DBBDB4}"/>
              </a:ext>
            </a:extLst>
          </p:cNvPr>
          <p:cNvSpPr/>
          <p:nvPr/>
        </p:nvSpPr>
        <p:spPr>
          <a:xfrm>
            <a:off x="1528817" y="4083834"/>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pic>
        <p:nvPicPr>
          <p:cNvPr id="6" name="Graphic 5" descr="Marketing with solid fill">
            <a:extLst>
              <a:ext uri="{FF2B5EF4-FFF2-40B4-BE49-F238E27FC236}">
                <a16:creationId xmlns:a16="http://schemas.microsoft.com/office/drawing/2014/main" id="{90906DD2-0891-B96C-A842-F32A377FC4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3011" y="504263"/>
            <a:ext cx="914400" cy="914400"/>
          </a:xfrm>
          <a:prstGeom prst="rect">
            <a:avLst/>
          </a:prstGeom>
        </p:spPr>
      </p:pic>
      <p:sp>
        <p:nvSpPr>
          <p:cNvPr id="7" name="Google Shape;459;p2">
            <a:extLst>
              <a:ext uri="{FF2B5EF4-FFF2-40B4-BE49-F238E27FC236}">
                <a16:creationId xmlns:a16="http://schemas.microsoft.com/office/drawing/2014/main" id="{49970424-8178-4F2C-52AE-D9C700526541}"/>
              </a:ext>
            </a:extLst>
          </p:cNvPr>
          <p:cNvSpPr txBox="1"/>
          <p:nvPr/>
        </p:nvSpPr>
        <p:spPr>
          <a:xfrm>
            <a:off x="8238026" y="1430497"/>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Promotion</a:t>
            </a:r>
            <a:endParaRPr dirty="0"/>
          </a:p>
        </p:txBody>
      </p:sp>
      <p:sp>
        <p:nvSpPr>
          <p:cNvPr id="8" name="Google Shape;504;p5">
            <a:extLst>
              <a:ext uri="{FF2B5EF4-FFF2-40B4-BE49-F238E27FC236}">
                <a16:creationId xmlns:a16="http://schemas.microsoft.com/office/drawing/2014/main" id="{DF91E32B-27C9-2626-260D-3D9D47DF4E62}"/>
              </a:ext>
            </a:extLst>
          </p:cNvPr>
          <p:cNvSpPr/>
          <p:nvPr/>
        </p:nvSpPr>
        <p:spPr>
          <a:xfrm>
            <a:off x="1528817" y="4792045"/>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spTree>
    <p:extLst>
      <p:ext uri="{BB962C8B-B14F-4D97-AF65-F5344CB8AC3E}">
        <p14:creationId xmlns:p14="http://schemas.microsoft.com/office/powerpoint/2010/main" val="366138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a:extLst>
            <a:ext uri="{FF2B5EF4-FFF2-40B4-BE49-F238E27FC236}">
              <a16:creationId xmlns:a16="http://schemas.microsoft.com/office/drawing/2014/main" id="{F6271F33-1C00-0141-1F97-90A85C822D3A}"/>
            </a:ext>
          </a:extLst>
        </p:cNvPr>
        <p:cNvGrpSpPr/>
        <p:nvPr/>
      </p:nvGrpSpPr>
      <p:grpSpPr>
        <a:xfrm>
          <a:off x="0" y="0"/>
          <a:ext cx="0" cy="0"/>
          <a:chOff x="0" y="0"/>
          <a:chExt cx="0" cy="0"/>
        </a:xfrm>
      </p:grpSpPr>
      <p:sp>
        <p:nvSpPr>
          <p:cNvPr id="621" name="Google Shape;621;p13">
            <a:extLst>
              <a:ext uri="{FF2B5EF4-FFF2-40B4-BE49-F238E27FC236}">
                <a16:creationId xmlns:a16="http://schemas.microsoft.com/office/drawing/2014/main" id="{086A3968-3E84-8BB2-6526-399036236C86}"/>
              </a:ext>
            </a:extLst>
          </p:cNvPr>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18</a:t>
            </a:fld>
            <a:endParaRPr sz="1333"/>
          </a:p>
        </p:txBody>
      </p:sp>
      <p:sp>
        <p:nvSpPr>
          <p:cNvPr id="622" name="Google Shape;622;p13">
            <a:extLst>
              <a:ext uri="{FF2B5EF4-FFF2-40B4-BE49-F238E27FC236}">
                <a16:creationId xmlns:a16="http://schemas.microsoft.com/office/drawing/2014/main" id="{9051E919-E9DD-63F1-AA6F-FE980549772D}"/>
              </a:ext>
            </a:extLst>
          </p:cNvPr>
          <p:cNvSpPr txBox="1"/>
          <p:nvPr/>
        </p:nvSpPr>
        <p:spPr>
          <a:xfrm>
            <a:off x="635540" y="1073984"/>
            <a:ext cx="4909226"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FFFF"/>
                </a:solidFill>
                <a:latin typeface="IBM Plex Sans Medium"/>
                <a:ea typeface="IBM Plex Sans Medium"/>
                <a:cs typeface="IBM Plex Sans Medium"/>
                <a:sym typeface="IBM Plex Sans Medium"/>
              </a:rPr>
              <a:t>Co-hosting an event with multiple chapters can be a great opportunity to engage your members and connect the community. However, ensuring a smooth digital setup is essential for successful multi-chapter events.</a:t>
            </a:r>
          </a:p>
          <a:p>
            <a:pPr marL="0" marR="0" lvl="0" indent="0" algn="l" rtl="0">
              <a:spcBef>
                <a:spcPts val="0"/>
              </a:spcBef>
              <a:spcAft>
                <a:spcPts val="0"/>
              </a:spcAft>
              <a:buNone/>
            </a:pPr>
            <a:endParaRPr lang="en-US"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dirty="0">
                <a:solidFill>
                  <a:srgbClr val="FFFFFF"/>
                </a:solidFill>
                <a:latin typeface="IBM Plex Sans Medium"/>
                <a:ea typeface="IBM Plex Sans Medium"/>
                <a:cs typeface="IBM Plex Sans Medium"/>
                <a:sym typeface="IBM Plex Sans Medium"/>
              </a:rPr>
              <a:t>Co-hosting an event means that the hosting chapter organizes the event with assistance in promoting the event with other chapters.</a:t>
            </a:r>
          </a:p>
          <a:p>
            <a:pPr marL="0" marR="0" lvl="0" indent="0" algn="l" rtl="0">
              <a:spcBef>
                <a:spcPts val="0"/>
              </a:spcBef>
              <a:spcAft>
                <a:spcPts val="0"/>
              </a:spcAft>
              <a:buNone/>
            </a:pPr>
            <a:endParaRPr lang="en-US"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dirty="0">
                <a:solidFill>
                  <a:srgbClr val="FFFFFF"/>
                </a:solidFill>
                <a:latin typeface="IBM Plex Sans Medium"/>
                <a:ea typeface="IBM Plex Sans Medium"/>
                <a:cs typeface="IBM Plex Sans Medium"/>
                <a:sym typeface="IBM Plex Sans Medium"/>
              </a:rPr>
              <a:t>The Host and Co-Host(s) should communicate the event to their respective communities and everyone should play a part in ensuring a successful event.</a:t>
            </a:r>
          </a:p>
        </p:txBody>
      </p:sp>
      <p:sp>
        <p:nvSpPr>
          <p:cNvPr id="623" name="Google Shape;623;p13">
            <a:extLst>
              <a:ext uri="{FF2B5EF4-FFF2-40B4-BE49-F238E27FC236}">
                <a16:creationId xmlns:a16="http://schemas.microsoft.com/office/drawing/2014/main" id="{BFB8C605-BC4D-9B42-BF5D-6EE0985A6D55}"/>
              </a:ext>
            </a:extLst>
          </p:cNvPr>
          <p:cNvSpPr txBox="1"/>
          <p:nvPr/>
        </p:nvSpPr>
        <p:spPr>
          <a:xfrm>
            <a:off x="6647236" y="658485"/>
            <a:ext cx="5437497"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dirty="0">
                <a:solidFill>
                  <a:srgbClr val="008CAC"/>
                </a:solidFill>
                <a:latin typeface="IBM Plex Sans"/>
                <a:ea typeface="IBM Plex Sans Medium"/>
                <a:cs typeface="IBM Plex Sans Medium"/>
                <a:sym typeface="IBM Plex Sans"/>
              </a:rPr>
              <a:t>Steps:</a:t>
            </a:r>
          </a:p>
          <a:p>
            <a:pPr marL="0" marR="0" lvl="0" indent="0" rtl="0">
              <a:spcBef>
                <a:spcPts val="0"/>
              </a:spcBef>
              <a:spcAft>
                <a:spcPts val="0"/>
              </a:spcAft>
              <a:buNone/>
            </a:pPr>
            <a:endParaRPr lang="en-US" dirty="0">
              <a:solidFill>
                <a:srgbClr val="008CAC"/>
              </a:solidFill>
              <a:latin typeface="IBM Plex Sans"/>
              <a:ea typeface="IBM Plex Sans Medium"/>
              <a:cs typeface="IBM Plex Sans Medium"/>
              <a:sym typeface="IBM Plex Sans"/>
            </a:endParaRP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The hosting chapter sets up the event on their website</a:t>
            </a:r>
          </a:p>
          <a:p>
            <a:pPr marL="285750" indent="-285750">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The event must have tickets</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The hosting chapter shares the EVENT link to the co-hosting chapters</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Co-hosts create the event in their website but do NOT add a Zoom link</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Co-hosting chapters should edit their event’s Landing Page and add the Event link as a Public Event Page link.</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Co-hosts can email </a:t>
            </a:r>
            <a:r>
              <a:rPr lang="en-US" dirty="0">
                <a:solidFill>
                  <a:srgbClr val="008CAC"/>
                </a:solidFill>
                <a:latin typeface="IBM Plex Sans"/>
                <a:ea typeface="IBM Plex Sans Medium"/>
                <a:cs typeface="IBM Plex Sans Medium"/>
                <a:sym typeface="IBM Plex Sans"/>
                <a:hlinkClick r:id="rId3"/>
              </a:rPr>
              <a:t>chapter@iiba.org</a:t>
            </a:r>
            <a:r>
              <a:rPr lang="en-US" dirty="0">
                <a:solidFill>
                  <a:srgbClr val="008CAC"/>
                </a:solidFill>
                <a:latin typeface="IBM Plex Sans"/>
                <a:ea typeface="IBM Plex Sans Medium"/>
                <a:cs typeface="IBM Plex Sans Medium"/>
                <a:sym typeface="IBM Plex Sans"/>
              </a:rPr>
              <a:t> to unpublish the event on iiba.org to remove duplicate entries for the event.</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All registrations will be collected by the host chapter.</a:t>
            </a:r>
          </a:p>
          <a:p>
            <a:pPr marL="285750" marR="0" lvl="0" indent="-285750" rtl="0">
              <a:spcBef>
                <a:spcPts val="0"/>
              </a:spcBef>
              <a:spcAft>
                <a:spcPts val="0"/>
              </a:spcAft>
              <a:buFont typeface="Arial" panose="020B0604020202020204" pitchFamily="34" charset="0"/>
              <a:buChar char="•"/>
            </a:pPr>
            <a:endParaRPr lang="en-US" dirty="0">
              <a:solidFill>
                <a:srgbClr val="008CAC"/>
              </a:solidFill>
              <a:latin typeface="IBM Plex Sans"/>
              <a:ea typeface="IBM Plex Sans Medium"/>
              <a:cs typeface="IBM Plex Sans Medium"/>
              <a:sym typeface="IBM Plex Sans"/>
            </a:endParaRPr>
          </a:p>
          <a:p>
            <a:pPr marL="0" marR="0" lvl="0" indent="0" rtl="0">
              <a:spcBef>
                <a:spcPts val="0"/>
              </a:spcBef>
              <a:spcAft>
                <a:spcPts val="0"/>
              </a:spcAft>
              <a:buNone/>
            </a:pPr>
            <a:endParaRPr lang="en-US" dirty="0">
              <a:solidFill>
                <a:srgbClr val="008CAC"/>
              </a:solidFill>
              <a:latin typeface="IBM Plex Sans"/>
              <a:ea typeface="IBM Plex Sans Medium"/>
              <a:cs typeface="IBM Plex Sans Medium"/>
              <a:sym typeface="IBM Plex Sans"/>
            </a:endParaRPr>
          </a:p>
          <a:p>
            <a:pPr marL="0" marR="0" lvl="0" indent="0" rtl="0">
              <a:spcBef>
                <a:spcPts val="0"/>
              </a:spcBef>
              <a:spcAft>
                <a:spcPts val="0"/>
              </a:spcAft>
              <a:buNone/>
            </a:pPr>
            <a:endParaRPr dirty="0">
              <a:solidFill>
                <a:srgbClr val="008CAC"/>
              </a:solidFill>
              <a:latin typeface="IBM Plex Sans Medium"/>
              <a:ea typeface="IBM Plex Sans Medium"/>
              <a:cs typeface="IBM Plex Sans Medium"/>
              <a:sym typeface="IBM Plex Sans Medium"/>
            </a:endParaRPr>
          </a:p>
        </p:txBody>
      </p:sp>
      <p:sp>
        <p:nvSpPr>
          <p:cNvPr id="625" name="Google Shape;625;p13">
            <a:extLst>
              <a:ext uri="{FF2B5EF4-FFF2-40B4-BE49-F238E27FC236}">
                <a16:creationId xmlns:a16="http://schemas.microsoft.com/office/drawing/2014/main" id="{1AA35C2B-FBC7-9DB7-1038-7034E816FA8D}"/>
              </a:ext>
            </a:extLst>
          </p:cNvPr>
          <p:cNvSpPr/>
          <p:nvPr/>
        </p:nvSpPr>
        <p:spPr>
          <a:xfrm>
            <a:off x="5611719" y="2980765"/>
            <a:ext cx="1035517" cy="896470"/>
          </a:xfrm>
          <a:prstGeom prst="rightArrow">
            <a:avLst>
              <a:gd name="adj1" fmla="val 50000"/>
              <a:gd name="adj2" fmla="val 50000"/>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Steps</a:t>
            </a:r>
            <a:endParaRPr dirty="0"/>
          </a:p>
        </p:txBody>
      </p:sp>
      <p:sp>
        <p:nvSpPr>
          <p:cNvPr id="2" name="Google Shape;603;p11">
            <a:extLst>
              <a:ext uri="{FF2B5EF4-FFF2-40B4-BE49-F238E27FC236}">
                <a16:creationId xmlns:a16="http://schemas.microsoft.com/office/drawing/2014/main" id="{9DD6FAC7-2D9B-8C6C-3B60-DCFCDEAA18A6}"/>
              </a:ext>
            </a:extLst>
          </p:cNvPr>
          <p:cNvSpPr txBox="1"/>
          <p:nvPr/>
        </p:nvSpPr>
        <p:spPr>
          <a:xfrm>
            <a:off x="663390" y="410143"/>
            <a:ext cx="509718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Chapter Co-Hosting Best Practices</a:t>
            </a:r>
            <a:endParaRPr dirty="0"/>
          </a:p>
        </p:txBody>
      </p:sp>
      <p:sp>
        <p:nvSpPr>
          <p:cNvPr id="3" name="TextBox 2">
            <a:extLst>
              <a:ext uri="{FF2B5EF4-FFF2-40B4-BE49-F238E27FC236}">
                <a16:creationId xmlns:a16="http://schemas.microsoft.com/office/drawing/2014/main" id="{D020EB29-8FFE-3A34-45D1-2956E1CACBB9}"/>
              </a:ext>
            </a:extLst>
          </p:cNvPr>
          <p:cNvSpPr txBox="1"/>
          <p:nvPr/>
        </p:nvSpPr>
        <p:spPr>
          <a:xfrm>
            <a:off x="6793540" y="5550408"/>
            <a:ext cx="4965644" cy="523220"/>
          </a:xfrm>
          <a:prstGeom prst="rect">
            <a:avLst/>
          </a:prstGeom>
          <a:noFill/>
        </p:spPr>
        <p:txBody>
          <a:bodyPr wrap="square" rtlCol="0">
            <a:spAutoFit/>
          </a:bodyPr>
          <a:lstStyle/>
          <a:p>
            <a:r>
              <a:rPr lang="en-CA" sz="1400" dirty="0"/>
              <a:t>A complete guide on how to set up a co-hosted event can be found within Chapter Resources on IIBA.org</a:t>
            </a:r>
          </a:p>
        </p:txBody>
      </p:sp>
    </p:spTree>
    <p:extLst>
      <p:ext uri="{BB962C8B-B14F-4D97-AF65-F5344CB8AC3E}">
        <p14:creationId xmlns:p14="http://schemas.microsoft.com/office/powerpoint/2010/main" val="64256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4" name="Google Shape;834;p3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a:t>Facilitation</a:t>
            </a:r>
            <a:endParaRPr/>
          </a:p>
        </p:txBody>
      </p:sp>
      <p:sp>
        <p:nvSpPr>
          <p:cNvPr id="833" name="Google Shape;833;p31"/>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rmAutofit/>
          </a:bodyPr>
          <a:lstStyle/>
          <a:p>
            <a:pPr marL="0" lvl="0" indent="0" algn="r" rtl="0">
              <a:lnSpc>
                <a:spcPct val="90000"/>
              </a:lnSpc>
              <a:spcBef>
                <a:spcPts val="0"/>
              </a:spcBef>
              <a:spcAft>
                <a:spcPts val="0"/>
              </a:spcAft>
              <a:buNone/>
            </a:pPr>
            <a:fld id="{00000000-1234-1234-1234-123412341234}" type="slidenum">
              <a:rPr lang="en-US" sz="500"/>
              <a:t>19</a:t>
            </a:fld>
            <a:endParaRPr sz="500"/>
          </a:p>
        </p:txBody>
      </p:sp>
      <p:pic>
        <p:nvPicPr>
          <p:cNvPr id="835" name="Google Shape;835;p31"/>
          <p:cNvPicPr preferRelativeResize="0"/>
          <p:nvPr/>
        </p:nvPicPr>
        <p:blipFill rotWithShape="1">
          <a:blip r:embed="rId3">
            <a:alphaModFix/>
          </a:blip>
          <a:srcRect/>
          <a:stretch/>
        </p:blipFill>
        <p:spPr>
          <a:xfrm>
            <a:off x="5278929" y="2612116"/>
            <a:ext cx="1633768" cy="16337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34EA5-1DC8-A9E2-AD99-F78463C26F0E}"/>
              </a:ext>
            </a:extLst>
          </p:cNvPr>
          <p:cNvSpPr/>
          <p:nvPr/>
        </p:nvSpPr>
        <p:spPr>
          <a:xfrm>
            <a:off x="10158984" y="6483096"/>
            <a:ext cx="1965960" cy="292608"/>
          </a:xfrm>
          <a:prstGeom prst="rect">
            <a:avLst/>
          </a:prstGeom>
          <a:solidFill>
            <a:srgbClr val="0028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342A4FFF-87F1-CD4C-C8CD-C9D0FA4CB270}"/>
              </a:ext>
            </a:extLst>
          </p:cNvPr>
          <p:cNvSpPr txBox="1"/>
          <p:nvPr/>
        </p:nvSpPr>
        <p:spPr>
          <a:xfrm>
            <a:off x="496111" y="758758"/>
            <a:ext cx="5849566" cy="5632311"/>
          </a:xfrm>
          <a:prstGeom prst="rect">
            <a:avLst/>
          </a:prstGeom>
          <a:noFill/>
        </p:spPr>
        <p:txBody>
          <a:bodyPr wrap="square" rtlCol="0">
            <a:spAutoFit/>
          </a:bodyPr>
          <a:lstStyle/>
          <a:p>
            <a:r>
              <a:rPr lang="en-CA" dirty="0"/>
              <a:t>There are local chapters around the world that support our members and help them grow professionally through events, networking, and volunteer opportunities. </a:t>
            </a:r>
          </a:p>
          <a:p>
            <a:endParaRPr lang="en-CA" dirty="0"/>
          </a:p>
          <a:p>
            <a:r>
              <a:rPr lang="en-CA" dirty="0"/>
              <a:t>The playbook is designed to showcase the best practices chapters should follow to engage with the community by creating compelling and inviting events.</a:t>
            </a:r>
          </a:p>
          <a:p>
            <a:endParaRPr lang="en-CA" dirty="0"/>
          </a:p>
          <a:p>
            <a:r>
              <a:rPr lang="en-CA" dirty="0"/>
              <a:t>Chapter events provide our community with networking opportunities, professional development, and learning opportunities that are key to fostering a growing community.</a:t>
            </a:r>
          </a:p>
          <a:p>
            <a:endParaRPr lang="en-CA" dirty="0"/>
          </a:p>
          <a:p>
            <a:r>
              <a:rPr lang="en-CA" dirty="0"/>
              <a:t>Events could be in-person, virtual, or a combination of both and can be speaker presentations, panel discussions, workshops, study groups, conferences, or professional development days.</a:t>
            </a:r>
          </a:p>
          <a:p>
            <a:endParaRPr lang="en-CA" dirty="0"/>
          </a:p>
          <a:p>
            <a:endParaRPr lang="en-CA" dirty="0"/>
          </a:p>
        </p:txBody>
      </p:sp>
      <p:sp>
        <p:nvSpPr>
          <p:cNvPr id="11" name="TextBox 10">
            <a:extLst>
              <a:ext uri="{FF2B5EF4-FFF2-40B4-BE49-F238E27FC236}">
                <a16:creationId xmlns:a16="http://schemas.microsoft.com/office/drawing/2014/main" id="{4D9CD8EF-136E-652C-18C5-6169596C0919}"/>
              </a:ext>
            </a:extLst>
          </p:cNvPr>
          <p:cNvSpPr txBox="1"/>
          <p:nvPr/>
        </p:nvSpPr>
        <p:spPr>
          <a:xfrm>
            <a:off x="6345677" y="758757"/>
            <a:ext cx="5599890" cy="5078313"/>
          </a:xfrm>
          <a:prstGeom prst="rect">
            <a:avLst/>
          </a:prstGeom>
          <a:noFill/>
        </p:spPr>
        <p:txBody>
          <a:bodyPr wrap="square" rtlCol="0">
            <a:spAutoFit/>
          </a:bodyPr>
          <a:lstStyle/>
          <a:p>
            <a:r>
              <a:rPr lang="en-CA" dirty="0"/>
              <a:t>IIBA Mission:</a:t>
            </a:r>
          </a:p>
          <a:p>
            <a:r>
              <a:rPr lang="en-CA" dirty="0"/>
              <a:t>Lead the global business analysis community and professional standards so every person achieves more</a:t>
            </a:r>
          </a:p>
          <a:p>
            <a:endParaRPr lang="en-CA" dirty="0"/>
          </a:p>
          <a:p>
            <a:r>
              <a:rPr lang="en-CA" dirty="0"/>
              <a:t>IIBA Vision:</a:t>
            </a:r>
          </a:p>
          <a:p>
            <a:r>
              <a:rPr lang="en-CA" dirty="0"/>
              <a:t>Shape the practice of business analysis to achieve better enterprise outcomes</a:t>
            </a:r>
          </a:p>
          <a:p>
            <a:endParaRPr lang="en-CA" dirty="0"/>
          </a:p>
          <a:p>
            <a:r>
              <a:rPr lang="en-CA" dirty="0"/>
              <a:t>IIBA Values:</a:t>
            </a:r>
          </a:p>
          <a:p>
            <a:pPr marL="285750" indent="-285750">
              <a:buFont typeface="Arial" panose="020B0604020202020204" pitchFamily="34" charset="0"/>
              <a:buChar char="•"/>
            </a:pPr>
            <a:r>
              <a:rPr lang="en-CA" dirty="0"/>
              <a:t>We listen and are fair and act wisely as stewards and custodians of our profession</a:t>
            </a:r>
          </a:p>
          <a:p>
            <a:pPr marL="285750" indent="-285750">
              <a:buFont typeface="Arial" panose="020B0604020202020204" pitchFamily="34" charset="0"/>
              <a:buChar char="•"/>
            </a:pPr>
            <a:r>
              <a:rPr lang="en-CA" dirty="0"/>
              <a:t>We are considerate, responsive, and treat everyone equally</a:t>
            </a:r>
          </a:p>
          <a:p>
            <a:pPr marL="285750" indent="-285750">
              <a:buFont typeface="Arial" panose="020B0604020202020204" pitchFamily="34" charset="0"/>
              <a:buChar char="•"/>
            </a:pPr>
            <a:r>
              <a:rPr lang="en-CA" dirty="0"/>
              <a:t>We tell the truth, do what is right and follow through with excellence</a:t>
            </a:r>
          </a:p>
          <a:p>
            <a:pPr marL="285750" indent="-285750">
              <a:buFont typeface="Arial" panose="020B0604020202020204" pitchFamily="34" charset="0"/>
              <a:buChar char="•"/>
            </a:pPr>
            <a:r>
              <a:rPr lang="en-CA" dirty="0"/>
              <a:t>We work together, learn from, and value each other</a:t>
            </a:r>
          </a:p>
        </p:txBody>
      </p:sp>
    </p:spTree>
    <p:extLst>
      <p:ext uri="{BB962C8B-B14F-4D97-AF65-F5344CB8AC3E}">
        <p14:creationId xmlns:p14="http://schemas.microsoft.com/office/powerpoint/2010/main" val="101283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2"/>
          <p:cNvSpPr/>
          <p:nvPr/>
        </p:nvSpPr>
        <p:spPr>
          <a:xfrm>
            <a:off x="-1" y="-1"/>
            <a:ext cx="8301313" cy="6350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841" name="Google Shape;841;p3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20</a:t>
            </a:fld>
            <a:endParaRPr sz="1333"/>
          </a:p>
        </p:txBody>
      </p:sp>
      <p:sp>
        <p:nvSpPr>
          <p:cNvPr id="842" name="Google Shape;842;p32"/>
          <p:cNvSpPr txBox="1"/>
          <p:nvPr/>
        </p:nvSpPr>
        <p:spPr>
          <a:xfrm>
            <a:off x="9484660" y="2788023"/>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844" name="Google Shape;844;p32"/>
          <p:cNvSpPr txBox="1"/>
          <p:nvPr/>
        </p:nvSpPr>
        <p:spPr>
          <a:xfrm>
            <a:off x="11252284" y="5352436"/>
            <a:ext cx="54437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a:solidFill>
                  <a:srgbClr val="FFFFFF"/>
                </a:solidFill>
                <a:latin typeface="IBM Plex Sans Medium"/>
                <a:ea typeface="IBM Plex Sans Medium"/>
                <a:cs typeface="IBM Plex Sans Medium"/>
                <a:sym typeface="IBM Plex Sans Medium"/>
              </a:rPr>
              <a:t>Click for Sample Scorecard</a:t>
            </a:r>
            <a:endParaRPr/>
          </a:p>
        </p:txBody>
      </p:sp>
      <p:sp>
        <p:nvSpPr>
          <p:cNvPr id="845" name="Google Shape;845;p32"/>
          <p:cNvSpPr txBox="1"/>
          <p:nvPr/>
        </p:nvSpPr>
        <p:spPr>
          <a:xfrm>
            <a:off x="8417857" y="1109273"/>
            <a:ext cx="3514164"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0089AC"/>
                </a:solidFill>
                <a:latin typeface="IBM Plex Sans Medium"/>
                <a:ea typeface="IBM Plex Sans Medium"/>
                <a:cs typeface="IBM Plex Sans Medium"/>
                <a:sym typeface="IBM Plex Sans Medium"/>
              </a:rPr>
              <a:t>Recommended Steps for </a:t>
            </a:r>
            <a:endParaRPr dirty="0"/>
          </a:p>
          <a:p>
            <a:pPr marL="0" marR="0" lvl="0" indent="0" algn="ctr" rtl="0">
              <a:spcBef>
                <a:spcPts val="0"/>
              </a:spcBef>
              <a:spcAft>
                <a:spcPts val="0"/>
              </a:spcAft>
              <a:buNone/>
            </a:pPr>
            <a:r>
              <a:rPr lang="en-CA" sz="1400" b="1" dirty="0">
                <a:solidFill>
                  <a:srgbClr val="0089AC"/>
                </a:solidFill>
                <a:latin typeface="IBM Plex Sans Medium"/>
                <a:ea typeface="IBM Plex Sans Medium"/>
                <a:cs typeface="IBM Plex Sans Medium"/>
                <a:sym typeface="IBM Plex Sans Medium"/>
              </a:rPr>
              <a:t>Running the Event</a:t>
            </a:r>
            <a:endParaRPr sz="1400" b="1" dirty="0">
              <a:solidFill>
                <a:srgbClr val="0089A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endParaRPr sz="1400" b="1" dirty="0">
              <a:solidFill>
                <a:srgbClr val="0089AC"/>
              </a:solidFill>
              <a:latin typeface="IBM Plex Sans Medium"/>
              <a:ea typeface="IBM Plex Sans Medium"/>
              <a:cs typeface="IBM Plex Sans Medium"/>
              <a:sym typeface="IBM Plex Sans Medium"/>
            </a:endParaRPr>
          </a:p>
        </p:txBody>
      </p:sp>
      <p:sp>
        <p:nvSpPr>
          <p:cNvPr id="846" name="Google Shape;846;p32"/>
          <p:cNvSpPr txBox="1"/>
          <p:nvPr/>
        </p:nvSpPr>
        <p:spPr>
          <a:xfrm>
            <a:off x="8435790" y="1878284"/>
            <a:ext cx="3612776" cy="4524275"/>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89AC"/>
              </a:buClr>
              <a:buSzPts val="1200"/>
              <a:buFont typeface="Arial"/>
              <a:buChar char="•"/>
            </a:pPr>
            <a:r>
              <a:rPr lang="en-CA" dirty="0">
                <a:solidFill>
                  <a:srgbClr val="0089AC"/>
                </a:solidFill>
                <a:ea typeface="IBM Plex Sans Medium"/>
                <a:cs typeface="IBM Plex Sans Medium"/>
                <a:sym typeface="IBM Plex Sans Medium"/>
              </a:rPr>
              <a:t>How the event is facilitated reflects on your chapter and IIBA. Strive for a high-quality event </a:t>
            </a:r>
          </a:p>
          <a:p>
            <a:pPr marL="285750" marR="0" lvl="0" indent="-285750" algn="just" rtl="0">
              <a:spcBef>
                <a:spcPts val="0"/>
              </a:spcBef>
              <a:spcAft>
                <a:spcPts val="0"/>
              </a:spcAft>
              <a:buClr>
                <a:srgbClr val="0089AC"/>
              </a:buClr>
              <a:buSzPts val="1200"/>
              <a:buFont typeface="Arial"/>
              <a:buChar char="•"/>
            </a:pPr>
            <a:endParaRPr lang="en-CA" dirty="0">
              <a:solidFill>
                <a:srgbClr val="0089AC"/>
              </a:solidFill>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CA" dirty="0">
                <a:solidFill>
                  <a:srgbClr val="0089AC"/>
                </a:solidFill>
                <a:ea typeface="IBM Plex Sans Medium"/>
                <a:cs typeface="IBM Plex Sans Medium"/>
                <a:sym typeface="IBM Plex Sans Medium"/>
              </a:rPr>
              <a:t>Spread the roles around your team. Make it a team effort</a:t>
            </a:r>
            <a:endParaRPr dirty="0"/>
          </a:p>
          <a:p>
            <a:pPr marL="285750" marR="0" lvl="0" indent="-209550" algn="just" rtl="0">
              <a:spcBef>
                <a:spcPts val="0"/>
              </a:spcBef>
              <a:spcAft>
                <a:spcPts val="0"/>
              </a:spcAft>
              <a:buClr>
                <a:schemeClr val="dk1"/>
              </a:buClr>
              <a:buSzPts val="1200"/>
              <a:buFont typeface="Arial"/>
              <a:buNone/>
            </a:pPr>
            <a:endParaRPr dirty="0">
              <a:solidFill>
                <a:srgbClr val="0089AC"/>
              </a:solidFill>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r>
              <a:rPr lang="en-CA" dirty="0">
                <a:solidFill>
                  <a:srgbClr val="0089AC"/>
                </a:solidFill>
                <a:ea typeface="IBM Plex Sans Medium"/>
                <a:cs typeface="IBM Plex Sans Medium"/>
                <a:sym typeface="IBM Plex Sans Medium"/>
              </a:rPr>
              <a:t>Understand that things can go wrong and mitigate them as best you can. Proper planning will help.</a:t>
            </a:r>
          </a:p>
          <a:p>
            <a:pPr marL="285750" marR="0" lvl="0" indent="-285750" algn="just" rtl="0">
              <a:spcBef>
                <a:spcPts val="0"/>
              </a:spcBef>
              <a:spcAft>
                <a:spcPts val="0"/>
              </a:spcAft>
              <a:buClr>
                <a:srgbClr val="0089AC"/>
              </a:buClr>
              <a:buSzPts val="1200"/>
              <a:buFont typeface="Arial"/>
              <a:buChar char="•"/>
            </a:pPr>
            <a:endParaRPr lang="en-CA" sz="1200" dirty="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endParaRPr lang="en-CA" sz="1200" dirty="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endParaRPr lang="en-CA" sz="1200" dirty="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endParaRPr lang="en-CA" sz="1200" dirty="0">
              <a:solidFill>
                <a:srgbClr val="0089AC"/>
              </a:solidFill>
              <a:latin typeface="IBM Plex Sans Medium"/>
              <a:ea typeface="IBM Plex Sans Medium"/>
              <a:cs typeface="IBM Plex Sans Medium"/>
              <a:sym typeface="IBM Plex Sans Medium"/>
            </a:endParaRPr>
          </a:p>
          <a:p>
            <a:pPr marL="285750" marR="0" lvl="0" indent="-285750" algn="just" rtl="0">
              <a:spcBef>
                <a:spcPts val="0"/>
              </a:spcBef>
              <a:spcAft>
                <a:spcPts val="0"/>
              </a:spcAft>
              <a:buClr>
                <a:srgbClr val="0089AC"/>
              </a:buClr>
              <a:buSzPts val="1200"/>
              <a:buFont typeface="Arial"/>
              <a:buChar char="•"/>
            </a:pPr>
            <a:endParaRPr lang="en-CA" sz="1200" dirty="0">
              <a:solidFill>
                <a:srgbClr val="0089AC"/>
              </a:solidFill>
              <a:latin typeface="IBM Plex Sans Medium"/>
              <a:sym typeface="IBM Plex Sans Medium"/>
            </a:endParaRPr>
          </a:p>
          <a:p>
            <a:pPr marL="285750" marR="0" lvl="0" indent="-209550" algn="just" rtl="0">
              <a:spcBef>
                <a:spcPts val="0"/>
              </a:spcBef>
              <a:spcAft>
                <a:spcPts val="0"/>
              </a:spcAft>
              <a:buClr>
                <a:schemeClr val="dk1"/>
              </a:buClr>
              <a:buSzPts val="1200"/>
              <a:buFont typeface="Arial"/>
              <a:buNone/>
            </a:pPr>
            <a:endParaRPr sz="1200" dirty="0">
              <a:solidFill>
                <a:srgbClr val="0089AC"/>
              </a:solidFill>
              <a:latin typeface="IBM Plex Sans Medium"/>
              <a:ea typeface="IBM Plex Sans Medium"/>
              <a:cs typeface="IBM Plex Sans Medium"/>
              <a:sym typeface="IBM Plex Sans Medium"/>
            </a:endParaRPr>
          </a:p>
        </p:txBody>
      </p:sp>
      <p:sp>
        <p:nvSpPr>
          <p:cNvPr id="847" name="Google Shape;847;p32"/>
          <p:cNvSpPr txBox="1"/>
          <p:nvPr/>
        </p:nvSpPr>
        <p:spPr>
          <a:xfrm>
            <a:off x="394447" y="355020"/>
            <a:ext cx="36576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Facilitating the Event</a:t>
            </a:r>
            <a:endParaRPr dirty="0"/>
          </a:p>
        </p:txBody>
      </p:sp>
      <p:sp>
        <p:nvSpPr>
          <p:cNvPr id="848" name="Google Shape;848;p32"/>
          <p:cNvSpPr txBox="1"/>
          <p:nvPr/>
        </p:nvSpPr>
        <p:spPr>
          <a:xfrm>
            <a:off x="394447" y="849818"/>
            <a:ext cx="7576361"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rgbClr val="FFFFFF"/>
                </a:solidFill>
                <a:latin typeface="IBM Plex Sans Medium"/>
                <a:ea typeface="IBM Plex Sans Medium"/>
                <a:cs typeface="IBM Plex Sans Medium"/>
                <a:sym typeface="IBM Plex Sans Medium"/>
              </a:rPr>
              <a:t>There are three components to an event:</a:t>
            </a:r>
            <a:endParaRPr sz="1800" dirty="0">
              <a:solidFill>
                <a:schemeClr val="dk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p:txBody>
      </p:sp>
      <p:sp>
        <p:nvSpPr>
          <p:cNvPr id="849" name="Google Shape;849;p32"/>
          <p:cNvSpPr/>
          <p:nvPr/>
        </p:nvSpPr>
        <p:spPr>
          <a:xfrm>
            <a:off x="298577" y="2798591"/>
            <a:ext cx="1945680" cy="3061972"/>
          </a:xfrm>
          <a:prstGeom prst="rect">
            <a:avLst/>
          </a:prstGeom>
          <a:solidFill>
            <a:srgbClr val="EF9D6D"/>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rgbClr val="00313C"/>
                </a:solidFill>
                <a:latin typeface="IBM Plex Sans Medium"/>
                <a:ea typeface="IBM Plex Sans Medium"/>
                <a:cs typeface="IBM Plex Sans Medium"/>
                <a:sym typeface="IBM Plex Sans Medium"/>
              </a:rPr>
              <a:t>Introduction</a:t>
            </a:r>
            <a:br>
              <a:rPr lang="en-US" sz="1400" dirty="0">
                <a:solidFill>
                  <a:srgbClr val="00313C"/>
                </a:solidFill>
                <a:latin typeface="IBM Plex Sans Medium"/>
                <a:ea typeface="IBM Plex Sans Medium"/>
                <a:cs typeface="IBM Plex Sans Medium"/>
                <a:sym typeface="IBM Plex Sans Medium"/>
              </a:rPr>
            </a:br>
            <a:endParaRPr sz="1400" dirty="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CA" sz="1400" dirty="0">
                <a:solidFill>
                  <a:srgbClr val="00313C"/>
                </a:solidFill>
                <a:latin typeface="IBM Plex Sans Medium"/>
                <a:ea typeface="IBM Plex Sans Medium"/>
                <a:cs typeface="IBM Plex Sans Medium"/>
                <a:sym typeface="IBM Plex Sans Medium"/>
              </a:rPr>
              <a:t>At the beginning of the event, it is best practice to introduce your board and give an update on chapter business as well as the format of the session and logistics.</a:t>
            </a:r>
            <a:endParaRPr sz="1400" dirty="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endParaRPr sz="1400" dirty="0">
              <a:solidFill>
                <a:srgbClr val="00313C"/>
              </a:solidFill>
              <a:latin typeface="IBM Plex Sans Medium"/>
              <a:ea typeface="IBM Plex Sans Medium"/>
              <a:cs typeface="IBM Plex Sans Medium"/>
              <a:sym typeface="IBM Plex Sans Medium"/>
            </a:endParaRPr>
          </a:p>
        </p:txBody>
      </p:sp>
      <p:sp>
        <p:nvSpPr>
          <p:cNvPr id="850" name="Google Shape;850;p32"/>
          <p:cNvSpPr/>
          <p:nvPr/>
        </p:nvSpPr>
        <p:spPr>
          <a:xfrm>
            <a:off x="656039" y="1756278"/>
            <a:ext cx="1309184" cy="1310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sp>
        <p:nvSpPr>
          <p:cNvPr id="852" name="Google Shape;852;p32"/>
          <p:cNvSpPr/>
          <p:nvPr/>
        </p:nvSpPr>
        <p:spPr>
          <a:xfrm>
            <a:off x="3107358" y="2803411"/>
            <a:ext cx="1945680" cy="3057151"/>
          </a:xfrm>
          <a:prstGeom prst="rect">
            <a:avLst/>
          </a:prstGeom>
          <a:solidFill>
            <a:srgbClr val="EF9D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dirty="0">
                <a:solidFill>
                  <a:srgbClr val="00313C"/>
                </a:solidFill>
                <a:latin typeface="IBM Plex Sans Medium"/>
                <a:ea typeface="IBM Plex Sans Medium"/>
                <a:cs typeface="IBM Plex Sans Medium"/>
                <a:sym typeface="IBM Plex Sans Medium"/>
              </a:rPr>
              <a:t>Main Topic</a:t>
            </a:r>
            <a:br>
              <a:rPr lang="en-US" sz="1400" dirty="0">
                <a:solidFill>
                  <a:srgbClr val="00313C"/>
                </a:solidFill>
                <a:latin typeface="IBM Plex Sans Medium"/>
                <a:ea typeface="IBM Plex Sans Medium"/>
                <a:cs typeface="IBM Plex Sans Medium"/>
                <a:sym typeface="IBM Plex Sans Medium"/>
              </a:rPr>
            </a:br>
            <a:endParaRPr sz="1400" dirty="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CA" sz="1400" dirty="0">
                <a:solidFill>
                  <a:srgbClr val="00313C"/>
                </a:solidFill>
                <a:latin typeface="IBM Plex Sans Medium"/>
                <a:ea typeface="IBM Plex Sans Medium"/>
                <a:cs typeface="IBM Plex Sans Medium"/>
                <a:sym typeface="IBM Plex Sans Medium"/>
              </a:rPr>
              <a:t>This is the reason why attendees are participating. Make it memorable and make sure to introduce any speakers prior to the start.</a:t>
            </a:r>
            <a:endParaRPr dirty="0"/>
          </a:p>
        </p:txBody>
      </p:sp>
      <p:sp>
        <p:nvSpPr>
          <p:cNvPr id="853" name="Google Shape;853;p32"/>
          <p:cNvSpPr/>
          <p:nvPr/>
        </p:nvSpPr>
        <p:spPr>
          <a:xfrm>
            <a:off x="5806318" y="2798591"/>
            <a:ext cx="1945680" cy="3131154"/>
          </a:xfrm>
          <a:prstGeom prst="rect">
            <a:avLst/>
          </a:prstGeom>
          <a:solidFill>
            <a:srgbClr val="EF9D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400" dirty="0">
                <a:solidFill>
                  <a:srgbClr val="00313C"/>
                </a:solidFill>
                <a:latin typeface="IBM Plex Sans Medium"/>
                <a:ea typeface="IBM Plex Sans Medium"/>
                <a:cs typeface="IBM Plex Sans Medium"/>
                <a:sym typeface="IBM Plex Sans Medium"/>
              </a:rPr>
              <a:t>Closing Words</a:t>
            </a:r>
          </a:p>
          <a:p>
            <a:pPr marL="0" marR="0" lvl="0" indent="0" algn="ctr" rtl="0">
              <a:spcBef>
                <a:spcPts val="0"/>
              </a:spcBef>
              <a:spcAft>
                <a:spcPts val="0"/>
              </a:spcAft>
              <a:buNone/>
            </a:pPr>
            <a:endParaRPr lang="en-CA" sz="1400" dirty="0">
              <a:solidFill>
                <a:srgbClr val="00313C"/>
              </a:solidFill>
              <a:latin typeface="IBM Plex Sans Medium"/>
              <a:ea typeface="IBM Plex Sans Medium"/>
              <a:cs typeface="IBM Plex Sans Medium"/>
              <a:sym typeface="IBM Plex Sans Medium"/>
            </a:endParaRPr>
          </a:p>
          <a:p>
            <a:pPr marL="0" marR="0" lvl="0" indent="0" algn="ctr" rtl="0">
              <a:spcBef>
                <a:spcPts val="0"/>
              </a:spcBef>
              <a:spcAft>
                <a:spcPts val="0"/>
              </a:spcAft>
              <a:buNone/>
            </a:pPr>
            <a:r>
              <a:rPr lang="en-CA" sz="1400" dirty="0">
                <a:solidFill>
                  <a:srgbClr val="00313C"/>
                </a:solidFill>
                <a:latin typeface="IBM Plex Sans Medium"/>
                <a:ea typeface="IBM Plex Sans Medium"/>
                <a:cs typeface="IBM Plex Sans Medium"/>
                <a:sym typeface="IBM Plex Sans Medium"/>
              </a:rPr>
              <a:t>Give participants a call to action. Make sure that their learnings don’t end at the event’s end. Thank everyone for coming including sponsors, speakers, volunteers, and participants.</a:t>
            </a:r>
            <a:endParaRPr sz="1400" dirty="0">
              <a:solidFill>
                <a:srgbClr val="00313C"/>
              </a:solidFill>
              <a:latin typeface="IBM Plex Sans Medium"/>
              <a:ea typeface="IBM Plex Sans Medium"/>
              <a:cs typeface="IBM Plex Sans Medium"/>
              <a:sym typeface="IBM Plex Sans Medium"/>
            </a:endParaRPr>
          </a:p>
        </p:txBody>
      </p:sp>
      <p:sp>
        <p:nvSpPr>
          <p:cNvPr id="854" name="Google Shape;854;p32"/>
          <p:cNvSpPr/>
          <p:nvPr/>
        </p:nvSpPr>
        <p:spPr>
          <a:xfrm>
            <a:off x="3397455" y="1756277"/>
            <a:ext cx="1309184" cy="1299459"/>
          </a:xfrm>
          <a:prstGeom prst="ellipse">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sp>
        <p:nvSpPr>
          <p:cNvPr id="856" name="Google Shape;856;p32"/>
          <p:cNvSpPr/>
          <p:nvPr/>
        </p:nvSpPr>
        <p:spPr>
          <a:xfrm>
            <a:off x="6154920" y="1756276"/>
            <a:ext cx="1309184" cy="1299459"/>
          </a:xfrm>
          <a:prstGeom prst="ellipse">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IBM Plex Sans Medium"/>
              <a:ea typeface="IBM Plex Sans Medium"/>
              <a:cs typeface="IBM Plex Sans Medium"/>
              <a:sym typeface="IBM Plex Sans Medium"/>
            </a:endParaRPr>
          </a:p>
        </p:txBody>
      </p:sp>
      <p:pic>
        <p:nvPicPr>
          <p:cNvPr id="3" name="Graphic 2" descr="Seed Packet with solid fill">
            <a:extLst>
              <a:ext uri="{FF2B5EF4-FFF2-40B4-BE49-F238E27FC236}">
                <a16:creationId xmlns:a16="http://schemas.microsoft.com/office/drawing/2014/main" id="{1EF67B26-A491-34C0-458B-BC87B828F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584" y="2008996"/>
            <a:ext cx="720000" cy="720000"/>
          </a:xfrm>
          <a:prstGeom prst="rect">
            <a:avLst/>
          </a:prstGeom>
        </p:spPr>
      </p:pic>
      <p:pic>
        <p:nvPicPr>
          <p:cNvPr id="5" name="Graphic 4" descr="Watering pot with solid fill">
            <a:extLst>
              <a:ext uri="{FF2B5EF4-FFF2-40B4-BE49-F238E27FC236}">
                <a16:creationId xmlns:a16="http://schemas.microsoft.com/office/drawing/2014/main" id="{A9FED555-FB1C-B91C-CD98-2EA763CFC5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9130" y="2125803"/>
            <a:ext cx="720000" cy="720000"/>
          </a:xfrm>
          <a:prstGeom prst="rect">
            <a:avLst/>
          </a:prstGeom>
        </p:spPr>
      </p:pic>
      <p:pic>
        <p:nvPicPr>
          <p:cNvPr id="7" name="Graphic 6" descr="Race Flag with solid fill">
            <a:extLst>
              <a:ext uri="{FF2B5EF4-FFF2-40B4-BE49-F238E27FC236}">
                <a16:creationId xmlns:a16="http://schemas.microsoft.com/office/drawing/2014/main" id="{62809C7B-73B0-05B1-B2EA-9E34EF36BD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1343" y="2047721"/>
            <a:ext cx="720000" cy="72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2" name="Google Shape;612;p12"/>
          <p:cNvSpPr txBox="1"/>
          <p:nvPr/>
        </p:nvSpPr>
        <p:spPr>
          <a:xfrm>
            <a:off x="394447" y="1317981"/>
            <a:ext cx="5251133"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dirty="0">
                <a:solidFill>
                  <a:srgbClr val="FFFFFF"/>
                </a:solidFill>
                <a:latin typeface="IBM Plex Sans Medium"/>
                <a:ea typeface="IBM Plex Sans Medium"/>
                <a:cs typeface="IBM Plex Sans Medium"/>
                <a:sym typeface="IBM Plex Sans Medium"/>
              </a:rPr>
              <a:t>The introduction to the event is critical to starting your event right. </a:t>
            </a:r>
          </a:p>
          <a:p>
            <a:pPr marL="0" marR="0" lvl="0" indent="0" algn="l" rtl="0">
              <a:spcBef>
                <a:spcPts val="0"/>
              </a:spcBef>
              <a:spcAft>
                <a:spcPts val="0"/>
              </a:spcAft>
              <a:buNone/>
            </a:pPr>
            <a:endParaRPr lang="en-CA" dirty="0">
              <a:solidFill>
                <a:srgbClr val="FFFFFF"/>
              </a:solidFill>
              <a:latin typeface="IBM Plex Sans Medium"/>
              <a:ea typeface="IBM Plex Sans Medium"/>
              <a:cs typeface="IBM Plex Sans Medium"/>
              <a:sym typeface="IBM Plex Sans Medium"/>
            </a:endParaRPr>
          </a:p>
          <a:p>
            <a:pPr marL="285750" marR="0" lvl="0" indent="-285750" algn="l" rtl="0">
              <a:spcBef>
                <a:spcPts val="0"/>
              </a:spcBef>
              <a:spcAft>
                <a:spcPts val="0"/>
              </a:spcAft>
              <a:buFont typeface="Arial" panose="020B0604020202020204" pitchFamily="34" charset="0"/>
              <a:buChar char="•"/>
            </a:pPr>
            <a:r>
              <a:rPr lang="en-CA" dirty="0">
                <a:solidFill>
                  <a:srgbClr val="FFFFFF"/>
                </a:solidFill>
                <a:latin typeface="IBM Plex Sans Medium"/>
                <a:ea typeface="IBM Plex Sans Medium"/>
                <a:cs typeface="IBM Plex Sans Medium"/>
                <a:sym typeface="IBM Plex Sans Medium"/>
              </a:rPr>
              <a:t>Welcome people as they arrive. Make sure that people feel noticed and part of the community</a:t>
            </a:r>
          </a:p>
          <a:p>
            <a:pPr marL="285750" marR="0" lvl="0" indent="-285750" algn="l" rtl="0">
              <a:spcBef>
                <a:spcPts val="0"/>
              </a:spcBef>
              <a:spcAft>
                <a:spcPts val="0"/>
              </a:spcAft>
              <a:buFont typeface="Arial" panose="020B0604020202020204" pitchFamily="34" charset="0"/>
              <a:buChar char="•"/>
            </a:pPr>
            <a:r>
              <a:rPr lang="en-CA" dirty="0">
                <a:solidFill>
                  <a:srgbClr val="FFFFFF"/>
                </a:solidFill>
                <a:latin typeface="IBM Plex Sans Medium"/>
                <a:ea typeface="IBM Plex Sans Medium"/>
                <a:cs typeface="IBM Plex Sans Medium"/>
                <a:sym typeface="IBM Plex Sans Medium"/>
              </a:rPr>
              <a:t>Celebrate things that have occurred in your community since your last meeting. Show-off some of the success stories</a:t>
            </a:r>
          </a:p>
          <a:p>
            <a:pPr marL="285750" marR="0" lvl="0" indent="-285750" algn="l" rtl="0">
              <a:spcBef>
                <a:spcPts val="0"/>
              </a:spcBef>
              <a:spcAft>
                <a:spcPts val="0"/>
              </a:spcAft>
              <a:buFont typeface="Arial" panose="020B0604020202020204" pitchFamily="34" charset="0"/>
              <a:buChar char="•"/>
            </a:pPr>
            <a:r>
              <a:rPr lang="en-CA" dirty="0">
                <a:solidFill>
                  <a:srgbClr val="FFFFFF"/>
                </a:solidFill>
                <a:latin typeface="IBM Plex Sans Medium"/>
                <a:ea typeface="IBM Plex Sans Medium"/>
                <a:cs typeface="IBM Plex Sans Medium"/>
                <a:sym typeface="IBM Plex Sans Medium"/>
              </a:rPr>
              <a:t>Be sure to introduce your Board Members as well as your Volunteers helping with the event</a:t>
            </a:r>
          </a:p>
          <a:p>
            <a:pPr marL="285750" marR="0" lvl="0" indent="-285750" algn="l" rtl="0">
              <a:spcBef>
                <a:spcPts val="0"/>
              </a:spcBef>
              <a:spcAft>
                <a:spcPts val="0"/>
              </a:spcAft>
              <a:buFont typeface="Arial" panose="020B0604020202020204" pitchFamily="34" charset="0"/>
              <a:buChar char="•"/>
            </a:pPr>
            <a:r>
              <a:rPr lang="en-CA" dirty="0">
                <a:solidFill>
                  <a:srgbClr val="FFFFFF"/>
                </a:solidFill>
                <a:latin typeface="IBM Plex Sans Medium"/>
                <a:ea typeface="IBM Plex Sans Medium"/>
                <a:cs typeface="IBM Plex Sans Medium"/>
                <a:sym typeface="IBM Plex Sans Medium"/>
              </a:rPr>
              <a:t>Explain any logistical details to the attendees such as the format and agenda</a:t>
            </a:r>
          </a:p>
          <a:p>
            <a:pPr marL="285750" marR="0" lvl="0" indent="-285750" algn="l" rtl="0">
              <a:spcBef>
                <a:spcPts val="0"/>
              </a:spcBef>
              <a:spcAft>
                <a:spcPts val="0"/>
              </a:spcAft>
              <a:buFont typeface="Arial" panose="020B0604020202020204" pitchFamily="34" charset="0"/>
              <a:buChar char="•"/>
            </a:pPr>
            <a:r>
              <a:rPr lang="en-CA" dirty="0">
                <a:solidFill>
                  <a:srgbClr val="FFFFFF"/>
                </a:solidFill>
                <a:latin typeface="IBM Plex Sans Medium"/>
                <a:ea typeface="IBM Plex Sans Medium"/>
                <a:cs typeface="IBM Plex Sans Medium"/>
                <a:sym typeface="IBM Plex Sans Medium"/>
              </a:rPr>
              <a:t>Always introduce the speaker if you have one. The phrase “they don’t need an introduction” is disrespectful to the speaker</a:t>
            </a:r>
          </a:p>
          <a:p>
            <a:pPr marL="0" marR="0" lvl="0" indent="0" algn="l" rtl="0">
              <a:spcBef>
                <a:spcPts val="0"/>
              </a:spcBef>
              <a:spcAft>
                <a:spcPts val="0"/>
              </a:spcAft>
              <a:buNone/>
            </a:pPr>
            <a:endParaRPr lang="en-CA"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dirty="0">
              <a:solidFill>
                <a:schemeClr val="dk1"/>
              </a:solidFill>
              <a:latin typeface="IBM Plex Sans Medium"/>
              <a:ea typeface="IBM Plex Sans Medium"/>
              <a:cs typeface="IBM Plex Sans Medium"/>
              <a:sym typeface="IBM Plex Sans Medium"/>
            </a:endParaRPr>
          </a:p>
        </p:txBody>
      </p:sp>
      <p:sp>
        <p:nvSpPr>
          <p:cNvPr id="613" name="Google Shape;613;p12"/>
          <p:cNvSpPr txBox="1"/>
          <p:nvPr/>
        </p:nvSpPr>
        <p:spPr>
          <a:xfrm>
            <a:off x="7091894" y="1317981"/>
            <a:ext cx="4303164" cy="39702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b="0" i="0" u="none" strike="noStrike" dirty="0">
                <a:solidFill>
                  <a:srgbClr val="0089AC"/>
                </a:solidFill>
                <a:latin typeface="IBM Plex Sans"/>
                <a:ea typeface="IBM Plex Sans"/>
                <a:cs typeface="IBM Plex Sans"/>
                <a:sym typeface="IBM Plex Sans"/>
              </a:rPr>
              <a:t>Some chapters:</a:t>
            </a:r>
          </a:p>
          <a:p>
            <a:pPr marL="0" marR="0" lvl="0" indent="0" rtl="0">
              <a:spcBef>
                <a:spcPts val="0"/>
              </a:spcBef>
              <a:spcAft>
                <a:spcPts val="0"/>
              </a:spcAft>
              <a:buNone/>
            </a:pPr>
            <a:endParaRPr lang="en-US" b="0" i="0" u="none" strike="noStrike" dirty="0">
              <a:solidFill>
                <a:srgbClr val="0089AC"/>
              </a:solidFill>
              <a:latin typeface="IBM Plex Sans"/>
              <a:ea typeface="IBM Plex Sans"/>
              <a:cs typeface="IBM Plex Sans"/>
              <a:sym typeface="IBM Plex Sans"/>
            </a:endParaRPr>
          </a:p>
          <a:p>
            <a:pPr marL="285750" marR="0" lvl="0" indent="-285750" rtl="0">
              <a:spcBef>
                <a:spcPts val="0"/>
              </a:spcBef>
              <a:spcAft>
                <a:spcPts val="0"/>
              </a:spcAft>
              <a:buFont typeface="Arial" panose="020B0604020202020204" pitchFamily="34" charset="0"/>
              <a:buChar char="•"/>
            </a:pPr>
            <a:r>
              <a:rPr lang="en-US" dirty="0">
                <a:solidFill>
                  <a:srgbClr val="0089AC"/>
                </a:solidFill>
                <a:latin typeface="IBM Plex Sans"/>
                <a:ea typeface="IBM Plex Sans Medium"/>
                <a:cs typeface="IBM Plex Sans Medium"/>
                <a:sym typeface="IBM Plex Sans"/>
              </a:rPr>
              <a:t>Congratulate anyone that has received a certification since the last meeting</a:t>
            </a:r>
          </a:p>
          <a:p>
            <a:pPr marL="285750" marR="0" lvl="0" indent="-285750" rtl="0">
              <a:spcBef>
                <a:spcPts val="0"/>
              </a:spcBef>
              <a:spcAft>
                <a:spcPts val="0"/>
              </a:spcAft>
              <a:buFont typeface="Arial" panose="020B0604020202020204" pitchFamily="34" charset="0"/>
              <a:buChar char="•"/>
            </a:pPr>
            <a:r>
              <a:rPr lang="en-US" dirty="0">
                <a:solidFill>
                  <a:srgbClr val="0089AC"/>
                </a:solidFill>
                <a:latin typeface="IBM Plex Sans"/>
                <a:ea typeface="IBM Plex Sans Medium"/>
                <a:cs typeface="IBM Plex Sans Medium"/>
                <a:sym typeface="IBM Plex Sans"/>
              </a:rPr>
              <a:t>Recap what was learned in the last meeting</a:t>
            </a:r>
          </a:p>
          <a:p>
            <a:pPr marL="285750" marR="0" lvl="0" indent="-285750" rtl="0">
              <a:spcBef>
                <a:spcPts val="0"/>
              </a:spcBef>
              <a:spcAft>
                <a:spcPts val="0"/>
              </a:spcAft>
              <a:buFont typeface="Arial" panose="020B0604020202020204" pitchFamily="34" charset="0"/>
              <a:buChar char="•"/>
            </a:pPr>
            <a:r>
              <a:rPr lang="en-US" dirty="0">
                <a:solidFill>
                  <a:srgbClr val="0089AC"/>
                </a:solidFill>
                <a:latin typeface="IBM Plex Sans"/>
                <a:ea typeface="IBM Plex Sans Medium"/>
                <a:cs typeface="IBM Plex Sans Medium"/>
                <a:sym typeface="IBM Plex Sans"/>
              </a:rPr>
              <a:t>Introduce a technique that they’ve used recently and how it helped do their work</a:t>
            </a:r>
          </a:p>
          <a:p>
            <a:pPr marL="285750" marR="0" lvl="0" indent="-285750" rtl="0">
              <a:spcBef>
                <a:spcPts val="0"/>
              </a:spcBef>
              <a:spcAft>
                <a:spcPts val="0"/>
              </a:spcAft>
              <a:buFont typeface="Arial" panose="020B0604020202020204" pitchFamily="34" charset="0"/>
              <a:buChar char="•"/>
            </a:pPr>
            <a:r>
              <a:rPr lang="en-US" dirty="0">
                <a:solidFill>
                  <a:srgbClr val="0089AC"/>
                </a:solidFill>
                <a:latin typeface="IBM Plex Sans"/>
                <a:ea typeface="IBM Plex Sans Medium"/>
                <a:cs typeface="IBM Plex Sans Medium"/>
                <a:sym typeface="IBM Plex Sans"/>
              </a:rPr>
              <a:t>Allow chapter sponsors to say a few words to the attendees</a:t>
            </a:r>
          </a:p>
          <a:p>
            <a:pPr marL="285750" marR="0" lvl="0" indent="-285750" rtl="0">
              <a:spcBef>
                <a:spcPts val="0"/>
              </a:spcBef>
              <a:spcAft>
                <a:spcPts val="0"/>
              </a:spcAft>
              <a:buFont typeface="Arial" panose="020B0604020202020204" pitchFamily="34" charset="0"/>
              <a:buChar char="•"/>
            </a:pPr>
            <a:r>
              <a:rPr lang="en-US" dirty="0">
                <a:solidFill>
                  <a:srgbClr val="0089AC"/>
                </a:solidFill>
                <a:latin typeface="IBM Plex Sans"/>
                <a:ea typeface="IBM Plex Sans Medium"/>
                <a:cs typeface="IBM Plex Sans Medium"/>
                <a:sym typeface="IBM Plex Sans"/>
              </a:rPr>
              <a:t>Ask attendees to share information about companies that are hiring</a:t>
            </a:r>
          </a:p>
        </p:txBody>
      </p:sp>
      <p:sp>
        <p:nvSpPr>
          <p:cNvPr id="614" name="Google Shape;614;p12"/>
          <p:cNvSpPr/>
          <p:nvPr/>
        </p:nvSpPr>
        <p:spPr>
          <a:xfrm>
            <a:off x="5568698" y="2980765"/>
            <a:ext cx="1434351" cy="896470"/>
          </a:xfrm>
          <a:prstGeom prst="rightArrow">
            <a:avLst>
              <a:gd name="adj1" fmla="val 50000"/>
              <a:gd name="adj2" fmla="val 50000"/>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Examples</a:t>
            </a:r>
            <a:endParaRPr dirty="0"/>
          </a:p>
        </p:txBody>
      </p:sp>
      <p:sp>
        <p:nvSpPr>
          <p:cNvPr id="2" name="Google Shape;557;p8">
            <a:extLst>
              <a:ext uri="{FF2B5EF4-FFF2-40B4-BE49-F238E27FC236}">
                <a16:creationId xmlns:a16="http://schemas.microsoft.com/office/drawing/2014/main" id="{89B52447-91C3-F6FC-310A-783B10282C90}"/>
              </a:ext>
            </a:extLst>
          </p:cNvPr>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Introduction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1">
          <a:extLst>
            <a:ext uri="{FF2B5EF4-FFF2-40B4-BE49-F238E27FC236}">
              <a16:creationId xmlns:a16="http://schemas.microsoft.com/office/drawing/2014/main" id="{67FE3660-462D-140B-E118-10CADF08820F}"/>
            </a:ext>
          </a:extLst>
        </p:cNvPr>
        <p:cNvGrpSpPr/>
        <p:nvPr/>
      </p:nvGrpSpPr>
      <p:grpSpPr>
        <a:xfrm>
          <a:off x="0" y="0"/>
          <a:ext cx="0" cy="0"/>
          <a:chOff x="0" y="0"/>
          <a:chExt cx="0" cy="0"/>
        </a:xfrm>
      </p:grpSpPr>
      <p:sp>
        <p:nvSpPr>
          <p:cNvPr id="784" name="Google Shape;784;p27">
            <a:extLst>
              <a:ext uri="{FF2B5EF4-FFF2-40B4-BE49-F238E27FC236}">
                <a16:creationId xmlns:a16="http://schemas.microsoft.com/office/drawing/2014/main" id="{61AA03B1-CD3E-0389-D2C6-1955F9840F1B}"/>
              </a:ext>
            </a:extLst>
          </p:cNvPr>
          <p:cNvSpPr txBox="1"/>
          <p:nvPr/>
        </p:nvSpPr>
        <p:spPr>
          <a:xfrm>
            <a:off x="699246" y="1250311"/>
            <a:ext cx="10954867"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solidFill>
                  <a:srgbClr val="FFFFFF"/>
                </a:solidFill>
                <a:latin typeface="IBM Plex Sans Medium"/>
                <a:ea typeface="IBM Plex Sans Medium"/>
                <a:cs typeface="IBM Plex Sans Medium"/>
                <a:sym typeface="IBM Plex Sans Medium"/>
              </a:rPr>
              <a:t>This is the reason people have joined your event. Let it unfold depending on the format chosen.</a:t>
            </a:r>
            <a:endParaRPr dirty="0"/>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p:txBody>
      </p:sp>
      <p:sp>
        <p:nvSpPr>
          <p:cNvPr id="785" name="Google Shape;785;p27">
            <a:extLst>
              <a:ext uri="{FF2B5EF4-FFF2-40B4-BE49-F238E27FC236}">
                <a16:creationId xmlns:a16="http://schemas.microsoft.com/office/drawing/2014/main" id="{D81BCFC3-E532-63B6-907B-4C16EEF1D9EE}"/>
              </a:ext>
            </a:extLst>
          </p:cNvPr>
          <p:cNvSpPr txBox="1"/>
          <p:nvPr/>
        </p:nvSpPr>
        <p:spPr>
          <a:xfrm>
            <a:off x="699246" y="466166"/>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The Main Event</a:t>
            </a:r>
            <a:endParaRPr dirty="0"/>
          </a:p>
        </p:txBody>
      </p:sp>
      <p:sp>
        <p:nvSpPr>
          <p:cNvPr id="786" name="Google Shape;786;p27">
            <a:extLst>
              <a:ext uri="{FF2B5EF4-FFF2-40B4-BE49-F238E27FC236}">
                <a16:creationId xmlns:a16="http://schemas.microsoft.com/office/drawing/2014/main" id="{BAD9A2B7-4922-7ADA-7758-83775F954AB4}"/>
              </a:ext>
            </a:extLst>
          </p:cNvPr>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2" name="Google Shape;784;p27">
            <a:extLst>
              <a:ext uri="{FF2B5EF4-FFF2-40B4-BE49-F238E27FC236}">
                <a16:creationId xmlns:a16="http://schemas.microsoft.com/office/drawing/2014/main" id="{DA64B80F-4F97-9370-63E1-7C613FB97085}"/>
              </a:ext>
            </a:extLst>
          </p:cNvPr>
          <p:cNvSpPr txBox="1"/>
          <p:nvPr/>
        </p:nvSpPr>
        <p:spPr>
          <a:xfrm>
            <a:off x="699246" y="3647148"/>
            <a:ext cx="10954867"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dirty="0">
                <a:latin typeface="IBM Plex Sans Medium"/>
                <a:ea typeface="IBM Plex Sans Medium"/>
                <a:cs typeface="IBM Plex Sans Medium"/>
                <a:sym typeface="IBM Plex Sans Medium"/>
              </a:rPr>
              <a:t>Ensure that you have a facilitator available to assemble questions during the event depending on when questions are appropriate</a:t>
            </a:r>
          </a:p>
          <a:p>
            <a:pPr marL="0" marR="0" lvl="0" indent="0" algn="l" rtl="0">
              <a:spcBef>
                <a:spcPts val="0"/>
              </a:spcBef>
              <a:spcAft>
                <a:spcPts val="0"/>
              </a:spcAft>
              <a:buNone/>
            </a:pPr>
            <a:endParaRPr lang="en-CA" dirty="0">
              <a:latin typeface="IBM Plex Sans Medium"/>
              <a:sym typeface="IBM Plex Sans Medium"/>
            </a:endParaRPr>
          </a:p>
          <a:p>
            <a:pPr marL="0" marR="0" lvl="0" indent="0" algn="l" rtl="0">
              <a:spcBef>
                <a:spcPts val="0"/>
              </a:spcBef>
              <a:spcAft>
                <a:spcPts val="0"/>
              </a:spcAft>
              <a:buNone/>
            </a:pPr>
            <a:r>
              <a:rPr lang="en-CA" dirty="0">
                <a:latin typeface="IBM Plex Sans Medium"/>
                <a:sym typeface="IBM Plex Sans Medium"/>
              </a:rPr>
              <a:t>Participate in the event, attendees will notice if you’re not paying attention</a:t>
            </a:r>
          </a:p>
          <a:p>
            <a:pPr marL="0" marR="0" lvl="0" indent="0" algn="l" rtl="0">
              <a:spcBef>
                <a:spcPts val="0"/>
              </a:spcBef>
              <a:spcAft>
                <a:spcPts val="0"/>
              </a:spcAft>
              <a:buNone/>
            </a:pPr>
            <a:endParaRPr lang="en-CA" dirty="0">
              <a:latin typeface="IBM Plex Sans Medium"/>
              <a:sym typeface="IBM Plex Sans Medium"/>
            </a:endParaRPr>
          </a:p>
          <a:p>
            <a:pPr marL="0" marR="0" lvl="0" indent="0" algn="l" rtl="0">
              <a:spcBef>
                <a:spcPts val="0"/>
              </a:spcBef>
              <a:spcAft>
                <a:spcPts val="0"/>
              </a:spcAft>
              <a:buNone/>
            </a:pPr>
            <a:r>
              <a:rPr lang="en-US" dirty="0">
                <a:latin typeface="IBM Plex Sans Medium"/>
                <a:sym typeface="IBM Plex Sans Medium"/>
              </a:rPr>
              <a:t>Make sure to make the event about your attendees and avoid excess time with other Board members or volunteers. This is a great opportunity to network with your attendees and engage with them on a personal level. </a:t>
            </a:r>
            <a:endParaRPr dirty="0"/>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1601636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13"/>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23</a:t>
            </a:fld>
            <a:endParaRPr sz="1333"/>
          </a:p>
        </p:txBody>
      </p:sp>
      <p:sp>
        <p:nvSpPr>
          <p:cNvPr id="622" name="Google Shape;622;p13"/>
          <p:cNvSpPr txBox="1"/>
          <p:nvPr/>
        </p:nvSpPr>
        <p:spPr>
          <a:xfrm>
            <a:off x="635540" y="1997528"/>
            <a:ext cx="4909226"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FFFF"/>
                </a:solidFill>
                <a:latin typeface="IBM Plex Sans Medium"/>
                <a:ea typeface="IBM Plex Sans Medium"/>
                <a:cs typeface="IBM Plex Sans Medium"/>
                <a:sym typeface="IBM Plex Sans Medium"/>
              </a:rPr>
              <a:t>This is your last chance to engage with your attendees. Thank everyone for attending including the speakers, volunteers, board members, and especially the attendees.</a:t>
            </a:r>
          </a:p>
          <a:p>
            <a:pPr marL="0" marR="0" lvl="0" indent="0" algn="l" rtl="0">
              <a:spcBef>
                <a:spcPts val="0"/>
              </a:spcBef>
              <a:spcAft>
                <a:spcPts val="0"/>
              </a:spcAft>
              <a:buNone/>
            </a:pPr>
            <a:endParaRPr lang="en-US"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dirty="0">
                <a:solidFill>
                  <a:srgbClr val="FFFFFF"/>
                </a:solidFill>
                <a:latin typeface="IBM Plex Sans Medium"/>
                <a:ea typeface="IBM Plex Sans Medium"/>
                <a:cs typeface="IBM Plex Sans Medium"/>
                <a:sym typeface="IBM Plex Sans Medium"/>
              </a:rPr>
              <a:t>Give the attendees a call to action to ensure that the event continues beyond here and now. </a:t>
            </a:r>
            <a:endParaRPr lang="en-US"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lang="en-US"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dirty="0">
                <a:solidFill>
                  <a:srgbClr val="FFFFFF"/>
                </a:solidFill>
                <a:latin typeface="IBM Plex Sans Medium"/>
                <a:ea typeface="IBM Plex Sans Medium"/>
                <a:cs typeface="IBM Plex Sans Medium"/>
                <a:sym typeface="IBM Plex Sans Medium"/>
              </a:rPr>
              <a:t>Explain how they might retrieve hand-outs or slide decks after the event is over. Reiterate when you’re having your next event, and invite them to join you again.</a:t>
            </a:r>
            <a:endParaRPr lang="en-US"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chemeClr val="dk1"/>
              </a:solidFill>
              <a:latin typeface="IBM Plex Sans Medium"/>
              <a:ea typeface="IBM Plex Sans Medium"/>
              <a:cs typeface="IBM Plex Sans Medium"/>
              <a:sym typeface="IBM Plex Sans Medium"/>
            </a:endParaRPr>
          </a:p>
        </p:txBody>
      </p:sp>
      <p:sp>
        <p:nvSpPr>
          <p:cNvPr id="623" name="Google Shape;623;p13"/>
          <p:cNvSpPr txBox="1"/>
          <p:nvPr/>
        </p:nvSpPr>
        <p:spPr>
          <a:xfrm>
            <a:off x="7410741" y="1615097"/>
            <a:ext cx="4673992" cy="50782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dirty="0">
                <a:solidFill>
                  <a:srgbClr val="008CAC"/>
                </a:solidFill>
                <a:latin typeface="IBM Plex Sans"/>
                <a:ea typeface="IBM Plex Sans Medium"/>
                <a:cs typeface="IBM Plex Sans Medium"/>
                <a:sym typeface="IBM Plex Sans"/>
              </a:rPr>
              <a:t>Successful chapters:</a:t>
            </a:r>
          </a:p>
          <a:p>
            <a:pPr marL="0" marR="0" lvl="0" indent="0" rtl="0">
              <a:spcBef>
                <a:spcPts val="0"/>
              </a:spcBef>
              <a:spcAft>
                <a:spcPts val="0"/>
              </a:spcAft>
              <a:buNone/>
            </a:pPr>
            <a:endParaRPr lang="en-US" dirty="0">
              <a:solidFill>
                <a:srgbClr val="008CAC"/>
              </a:solidFill>
              <a:latin typeface="IBM Plex Sans"/>
              <a:ea typeface="IBM Plex Sans Medium"/>
              <a:cs typeface="IBM Plex Sans Medium"/>
              <a:sym typeface="IBM Plex Sans"/>
            </a:endParaRP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Make sure to show appreciation to everyone. Some might have gifts for the speakers, or a giveaway for attendees</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Rephrase what was learned in the session and urge attendees to take away the learnings and use them as soon as possible</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Explain where any material from the event will be located, and announce that a follow-up communication will be coming with the details</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Inform attendees about the next event, and invite everyone to join them.</a:t>
            </a:r>
          </a:p>
          <a:p>
            <a:pPr marL="285750" marR="0" lvl="0" indent="-285750" rtl="0">
              <a:spcBef>
                <a:spcPts val="0"/>
              </a:spcBef>
              <a:spcAft>
                <a:spcPts val="0"/>
              </a:spcAft>
              <a:buFont typeface="Arial" panose="020B0604020202020204" pitchFamily="34" charset="0"/>
              <a:buChar char="•"/>
            </a:pPr>
            <a:r>
              <a:rPr lang="en-US" dirty="0">
                <a:solidFill>
                  <a:srgbClr val="008CAC"/>
                </a:solidFill>
                <a:latin typeface="IBM Plex Sans"/>
                <a:ea typeface="IBM Plex Sans Medium"/>
                <a:cs typeface="IBM Plex Sans Medium"/>
                <a:sym typeface="IBM Plex Sans"/>
              </a:rPr>
              <a:t>Thank everyone again!</a:t>
            </a:r>
          </a:p>
          <a:p>
            <a:pPr marL="0" marR="0" lvl="0" indent="0" rtl="0">
              <a:spcBef>
                <a:spcPts val="0"/>
              </a:spcBef>
              <a:spcAft>
                <a:spcPts val="0"/>
              </a:spcAft>
              <a:buNone/>
            </a:pPr>
            <a:endParaRPr lang="en-US" dirty="0">
              <a:solidFill>
                <a:srgbClr val="008CAC"/>
              </a:solidFill>
              <a:latin typeface="IBM Plex Sans"/>
              <a:ea typeface="IBM Plex Sans Medium"/>
              <a:cs typeface="IBM Plex Sans Medium"/>
              <a:sym typeface="IBM Plex Sans"/>
            </a:endParaRPr>
          </a:p>
          <a:p>
            <a:pPr marL="0" marR="0" lvl="0" indent="0" rtl="0">
              <a:spcBef>
                <a:spcPts val="0"/>
              </a:spcBef>
              <a:spcAft>
                <a:spcPts val="0"/>
              </a:spcAft>
              <a:buNone/>
            </a:pPr>
            <a:endParaRPr dirty="0">
              <a:solidFill>
                <a:srgbClr val="008CAC"/>
              </a:solidFill>
              <a:latin typeface="IBM Plex Sans Medium"/>
              <a:ea typeface="IBM Plex Sans Medium"/>
              <a:cs typeface="IBM Plex Sans Medium"/>
              <a:sym typeface="IBM Plex Sans Medium"/>
            </a:endParaRPr>
          </a:p>
        </p:txBody>
      </p:sp>
      <p:sp>
        <p:nvSpPr>
          <p:cNvPr id="625" name="Google Shape;625;p13"/>
          <p:cNvSpPr/>
          <p:nvPr/>
        </p:nvSpPr>
        <p:spPr>
          <a:xfrm>
            <a:off x="5760578" y="2980765"/>
            <a:ext cx="1434351" cy="896470"/>
          </a:xfrm>
          <a:prstGeom prst="rightArrow">
            <a:avLst>
              <a:gd name="adj1" fmla="val 50000"/>
              <a:gd name="adj2" fmla="val 50000"/>
            </a:avLst>
          </a:prstGeom>
          <a:solidFill>
            <a:schemeClr val="accent1"/>
          </a:solidFill>
          <a:ln w="12700" cap="flat" cmpd="sng">
            <a:solidFill>
              <a:srgbClr val="9F46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Example</a:t>
            </a:r>
            <a:endParaRPr dirty="0"/>
          </a:p>
        </p:txBody>
      </p:sp>
      <p:sp>
        <p:nvSpPr>
          <p:cNvPr id="2" name="Google Shape;603;p11">
            <a:extLst>
              <a:ext uri="{FF2B5EF4-FFF2-40B4-BE49-F238E27FC236}">
                <a16:creationId xmlns:a16="http://schemas.microsoft.com/office/drawing/2014/main" id="{1738E64F-A0DF-53E5-8BAF-279440046233}"/>
              </a:ext>
            </a:extLst>
          </p:cNvPr>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Closing Words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a:extLst>
            <a:ext uri="{FF2B5EF4-FFF2-40B4-BE49-F238E27FC236}">
              <a16:creationId xmlns:a16="http://schemas.microsoft.com/office/drawing/2014/main" id="{F4386DCF-5174-AFB6-FDA0-346AFBDC61FD}"/>
            </a:ext>
          </a:extLst>
        </p:cNvPr>
        <p:cNvGrpSpPr/>
        <p:nvPr/>
      </p:nvGrpSpPr>
      <p:grpSpPr>
        <a:xfrm>
          <a:off x="0" y="0"/>
          <a:ext cx="0" cy="0"/>
          <a:chOff x="0" y="0"/>
          <a:chExt cx="0" cy="0"/>
        </a:xfrm>
      </p:grpSpPr>
      <p:sp>
        <p:nvSpPr>
          <p:cNvPr id="473" name="Google Shape;473;p3">
            <a:extLst>
              <a:ext uri="{FF2B5EF4-FFF2-40B4-BE49-F238E27FC236}">
                <a16:creationId xmlns:a16="http://schemas.microsoft.com/office/drawing/2014/main" id="{B0B6DE1A-7B46-9342-F2A9-AB2BEFE258DF}"/>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dirty="0"/>
              <a:t>Follow-Up</a:t>
            </a:r>
            <a:endParaRPr dirty="0"/>
          </a:p>
        </p:txBody>
      </p:sp>
      <p:pic>
        <p:nvPicPr>
          <p:cNvPr id="3" name="Graphic 2" descr="Circle with left arrow with solid fill">
            <a:extLst>
              <a:ext uri="{FF2B5EF4-FFF2-40B4-BE49-F238E27FC236}">
                <a16:creationId xmlns:a16="http://schemas.microsoft.com/office/drawing/2014/main" id="{C3B43C53-F0E6-A424-057A-686BA38CD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8613" y="2611800"/>
            <a:ext cx="1634400" cy="1634400"/>
          </a:xfrm>
          <a:prstGeom prst="rect">
            <a:avLst/>
          </a:prstGeom>
        </p:spPr>
      </p:pic>
    </p:spTree>
    <p:extLst>
      <p:ext uri="{BB962C8B-B14F-4D97-AF65-F5344CB8AC3E}">
        <p14:creationId xmlns:p14="http://schemas.microsoft.com/office/powerpoint/2010/main" val="112151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1">
          <a:extLst>
            <a:ext uri="{FF2B5EF4-FFF2-40B4-BE49-F238E27FC236}">
              <a16:creationId xmlns:a16="http://schemas.microsoft.com/office/drawing/2014/main" id="{A5A9DBBF-05C7-D4EA-E694-8D94A90891F5}"/>
            </a:ext>
          </a:extLst>
        </p:cNvPr>
        <p:cNvGrpSpPr/>
        <p:nvPr/>
      </p:nvGrpSpPr>
      <p:grpSpPr>
        <a:xfrm>
          <a:off x="0" y="0"/>
          <a:ext cx="0" cy="0"/>
          <a:chOff x="0" y="0"/>
          <a:chExt cx="0" cy="0"/>
        </a:xfrm>
      </p:grpSpPr>
      <p:sp>
        <p:nvSpPr>
          <p:cNvPr id="784" name="Google Shape;784;p27">
            <a:extLst>
              <a:ext uri="{FF2B5EF4-FFF2-40B4-BE49-F238E27FC236}">
                <a16:creationId xmlns:a16="http://schemas.microsoft.com/office/drawing/2014/main" id="{95F803CB-A2E7-8465-F0BC-F370369DB8A0}"/>
              </a:ext>
            </a:extLst>
          </p:cNvPr>
          <p:cNvSpPr txBox="1"/>
          <p:nvPr/>
        </p:nvSpPr>
        <p:spPr>
          <a:xfrm>
            <a:off x="699246" y="1250311"/>
            <a:ext cx="10954867"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FFFF"/>
                </a:solidFill>
                <a:latin typeface="IBM Plex Sans Medium"/>
                <a:ea typeface="IBM Plex Sans Medium"/>
                <a:cs typeface="IBM Plex Sans Medium"/>
                <a:sym typeface="IBM Plex Sans Medium"/>
              </a:rPr>
              <a:t>A good event doesn’t end as the microphone is dropped. The engagement continues!</a:t>
            </a:r>
            <a:endParaRPr dirty="0"/>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p:txBody>
      </p:sp>
      <p:sp>
        <p:nvSpPr>
          <p:cNvPr id="785" name="Google Shape;785;p27">
            <a:extLst>
              <a:ext uri="{FF2B5EF4-FFF2-40B4-BE49-F238E27FC236}">
                <a16:creationId xmlns:a16="http://schemas.microsoft.com/office/drawing/2014/main" id="{3C2DAB65-547B-A4BA-46BC-A20424DB8306}"/>
              </a:ext>
            </a:extLst>
          </p:cNvPr>
          <p:cNvSpPr txBox="1"/>
          <p:nvPr/>
        </p:nvSpPr>
        <p:spPr>
          <a:xfrm>
            <a:off x="699246" y="466166"/>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Follow-Up</a:t>
            </a:r>
            <a:endParaRPr dirty="0"/>
          </a:p>
        </p:txBody>
      </p:sp>
      <p:sp>
        <p:nvSpPr>
          <p:cNvPr id="786" name="Google Shape;786;p27">
            <a:extLst>
              <a:ext uri="{FF2B5EF4-FFF2-40B4-BE49-F238E27FC236}">
                <a16:creationId xmlns:a16="http://schemas.microsoft.com/office/drawing/2014/main" id="{7F4E8653-1469-33FF-9C41-733830FD7C56}"/>
              </a:ext>
            </a:extLst>
          </p:cNvPr>
          <p:cNvSpPr txBox="1"/>
          <p:nvPr/>
        </p:nvSpPr>
        <p:spPr>
          <a:xfrm>
            <a:off x="8731622" y="286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sp>
        <p:nvSpPr>
          <p:cNvPr id="11" name="Google Shape;468;p2">
            <a:extLst>
              <a:ext uri="{FF2B5EF4-FFF2-40B4-BE49-F238E27FC236}">
                <a16:creationId xmlns:a16="http://schemas.microsoft.com/office/drawing/2014/main" id="{4247AF9F-C001-AF25-8E04-EE16ED0524B8}"/>
              </a:ext>
            </a:extLst>
          </p:cNvPr>
          <p:cNvSpPr txBox="1"/>
          <p:nvPr/>
        </p:nvSpPr>
        <p:spPr>
          <a:xfrm>
            <a:off x="2374868" y="4887689"/>
            <a:ext cx="2478721"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dirty="0">
                <a:solidFill>
                  <a:srgbClr val="00313C"/>
                </a:solidFill>
                <a:latin typeface="IBM Plex Sans Medium"/>
                <a:sym typeface="IBM Plex Sans Medium"/>
              </a:rPr>
              <a:t>Engaging Beyond the Event</a:t>
            </a:r>
            <a:endParaRPr dirty="0"/>
          </a:p>
        </p:txBody>
      </p:sp>
      <p:sp>
        <p:nvSpPr>
          <p:cNvPr id="14" name="Google Shape;468;p2">
            <a:extLst>
              <a:ext uri="{FF2B5EF4-FFF2-40B4-BE49-F238E27FC236}">
                <a16:creationId xmlns:a16="http://schemas.microsoft.com/office/drawing/2014/main" id="{7F7E1793-7934-788E-7797-848D25B85BFA}"/>
              </a:ext>
            </a:extLst>
          </p:cNvPr>
          <p:cNvSpPr txBox="1"/>
          <p:nvPr/>
        </p:nvSpPr>
        <p:spPr>
          <a:xfrm>
            <a:off x="7542771" y="4887689"/>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Post Event Tasks</a:t>
            </a:r>
            <a:endParaRPr dirty="0"/>
          </a:p>
        </p:txBody>
      </p:sp>
      <p:pic>
        <p:nvPicPr>
          <p:cNvPr id="17" name="Graphic 16" descr="Online meeting with solid fill">
            <a:extLst>
              <a:ext uri="{FF2B5EF4-FFF2-40B4-BE49-F238E27FC236}">
                <a16:creationId xmlns:a16="http://schemas.microsoft.com/office/drawing/2014/main" id="{96C1A962-381B-43AA-FFF8-9D154271B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7028" y="3835594"/>
            <a:ext cx="914400" cy="914400"/>
          </a:xfrm>
          <a:prstGeom prst="rect">
            <a:avLst/>
          </a:prstGeom>
        </p:spPr>
      </p:pic>
      <p:pic>
        <p:nvPicPr>
          <p:cNvPr id="19" name="Graphic 18" descr="Circus Tent with solid fill">
            <a:extLst>
              <a:ext uri="{FF2B5EF4-FFF2-40B4-BE49-F238E27FC236}">
                <a16:creationId xmlns:a16="http://schemas.microsoft.com/office/drawing/2014/main" id="{0F8C1D4F-7691-3D71-17D2-69CD21DE42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7756" y="3835594"/>
            <a:ext cx="914400" cy="914400"/>
          </a:xfrm>
          <a:prstGeom prst="rect">
            <a:avLst/>
          </a:prstGeom>
        </p:spPr>
      </p:pic>
    </p:spTree>
    <p:extLst>
      <p:ext uri="{BB962C8B-B14F-4D97-AF65-F5344CB8AC3E}">
        <p14:creationId xmlns:p14="http://schemas.microsoft.com/office/powerpoint/2010/main" val="41346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2"/>
          <p:cNvSpPr/>
          <p:nvPr/>
        </p:nvSpPr>
        <p:spPr>
          <a:xfrm>
            <a:off x="0" y="273425"/>
            <a:ext cx="12192000" cy="18488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BM Plex Sans Medium"/>
              <a:ea typeface="IBM Plex Sans Medium"/>
              <a:cs typeface="IBM Plex Sans Medium"/>
              <a:sym typeface="IBM Plex Sans Medium"/>
            </a:endParaRPr>
          </a:p>
        </p:txBody>
      </p:sp>
      <p:sp>
        <p:nvSpPr>
          <p:cNvPr id="725" name="Google Shape;725;p2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26</a:t>
            </a:fld>
            <a:endParaRPr sz="1333"/>
          </a:p>
        </p:txBody>
      </p:sp>
      <p:sp>
        <p:nvSpPr>
          <p:cNvPr id="726" name="Google Shape;726;p22"/>
          <p:cNvSpPr txBox="1"/>
          <p:nvPr/>
        </p:nvSpPr>
        <p:spPr>
          <a:xfrm>
            <a:off x="694577" y="273425"/>
            <a:ext cx="55399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Engaging Beyond The Event</a:t>
            </a:r>
            <a:endParaRPr dirty="0"/>
          </a:p>
        </p:txBody>
      </p:sp>
      <p:sp>
        <p:nvSpPr>
          <p:cNvPr id="727" name="Google Shape;727;p22"/>
          <p:cNvSpPr txBox="1"/>
          <p:nvPr/>
        </p:nvSpPr>
        <p:spPr>
          <a:xfrm>
            <a:off x="694577" y="869798"/>
            <a:ext cx="10981764"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The event is over, and you’ve done a great job in bringing the community together. It was informative and enlightening, but you don’t want the engagement to stop. </a:t>
            </a:r>
          </a:p>
          <a:p>
            <a:pPr marL="0" marR="0" lvl="0" indent="0" algn="l" rtl="0">
              <a:spcBef>
                <a:spcPts val="0"/>
              </a:spcBef>
              <a:spcAft>
                <a:spcPts val="0"/>
              </a:spcAft>
              <a:buNone/>
            </a:pPr>
            <a:endParaRPr lang="en-US" dirty="0">
              <a:solidFill>
                <a:schemeClr val="lt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Best practice is to follow an event with </a:t>
            </a:r>
            <a:r>
              <a:rPr lang="en-US" dirty="0">
                <a:solidFill>
                  <a:schemeClr val="lt1"/>
                </a:solidFill>
                <a:latin typeface="IBM Plex Sans Medium"/>
                <a:ea typeface="IBM Plex Sans Medium"/>
                <a:cs typeface="IBM Plex Sans Medium"/>
                <a:sym typeface="IBM Plex Sans Medium"/>
              </a:rPr>
              <a:t>a communication to those that registered or attended </a:t>
            </a:r>
            <a:r>
              <a:rPr lang="en-US" sz="1800" dirty="0">
                <a:solidFill>
                  <a:schemeClr val="lt1"/>
                </a:solidFill>
                <a:latin typeface="IBM Plex Sans Medium"/>
                <a:ea typeface="IBM Plex Sans Medium"/>
                <a:cs typeface="IBM Plex Sans Medium"/>
                <a:sym typeface="IBM Plex Sans Medium"/>
              </a:rPr>
              <a:t>to thank them AGAIN for attending, and to let them know how to retrieve any materials that were shared at the event.</a:t>
            </a:r>
          </a:p>
          <a:p>
            <a:pPr marL="0" marR="0" lvl="0" indent="0" algn="l" rtl="0">
              <a:spcBef>
                <a:spcPts val="0"/>
              </a:spcBef>
              <a:spcAft>
                <a:spcPts val="0"/>
              </a:spcAft>
              <a:buNone/>
            </a:pPr>
            <a:endParaRPr lang="en-US" dirty="0">
              <a:solidFill>
                <a:schemeClr val="lt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lang="en-US" sz="1800" dirty="0">
              <a:solidFill>
                <a:schemeClr val="lt1"/>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lang="en-US" dirty="0">
              <a:solidFill>
                <a:schemeClr val="lt1"/>
              </a:solidFill>
              <a:latin typeface="IBM Plex Sans Medium"/>
              <a:sym typeface="IBM Plex Sans Medium"/>
            </a:endParaRPr>
          </a:p>
          <a:p>
            <a:pPr marL="0" marR="0" lvl="0" indent="0" algn="l" rtl="0">
              <a:spcBef>
                <a:spcPts val="0"/>
              </a:spcBef>
              <a:spcAft>
                <a:spcPts val="0"/>
              </a:spcAft>
              <a:buNone/>
            </a:pPr>
            <a:endParaRPr dirty="0"/>
          </a:p>
        </p:txBody>
      </p:sp>
      <p:sp>
        <p:nvSpPr>
          <p:cNvPr id="2" name="Google Shape;727;p22">
            <a:extLst>
              <a:ext uri="{FF2B5EF4-FFF2-40B4-BE49-F238E27FC236}">
                <a16:creationId xmlns:a16="http://schemas.microsoft.com/office/drawing/2014/main" id="{3C57A1A2-55E5-18D1-4904-8602B1282363}"/>
              </a:ext>
            </a:extLst>
          </p:cNvPr>
          <p:cNvSpPr txBox="1"/>
          <p:nvPr/>
        </p:nvSpPr>
        <p:spPr>
          <a:xfrm>
            <a:off x="694577" y="3971422"/>
            <a:ext cx="10981764" cy="20312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US" sz="1800" dirty="0">
                <a:latin typeface="IBM Plex Sans Medium"/>
                <a:ea typeface="IBM Plex Sans Medium"/>
                <a:cs typeface="IBM Plex Sans Medium"/>
                <a:sym typeface="IBM Plex Sans Medium"/>
              </a:rPr>
              <a:t>Recap what was learned at the event</a:t>
            </a:r>
          </a:p>
          <a:p>
            <a:pPr marL="285750" marR="0" lvl="0" indent="-285750" algn="l" rtl="0">
              <a:spcBef>
                <a:spcPts val="0"/>
              </a:spcBef>
              <a:spcAft>
                <a:spcPts val="0"/>
              </a:spcAft>
              <a:buFont typeface="Arial" panose="020B0604020202020204" pitchFamily="34" charset="0"/>
              <a:buChar char="•"/>
            </a:pPr>
            <a:r>
              <a:rPr lang="en-US" sz="1800" dirty="0">
                <a:latin typeface="IBM Plex Sans Medium"/>
                <a:ea typeface="IBM Plex Sans Medium"/>
                <a:cs typeface="IBM Plex Sans Medium"/>
                <a:sym typeface="IBM Plex Sans Medium"/>
              </a:rPr>
              <a:t>Do you have a feedback loop where attendees can give guidance to make future events better?</a:t>
            </a:r>
          </a:p>
          <a:p>
            <a:pPr marL="285750" marR="0" lvl="0" indent="-285750" algn="l" rtl="0">
              <a:spcBef>
                <a:spcPts val="0"/>
              </a:spcBef>
              <a:spcAft>
                <a:spcPts val="0"/>
              </a:spcAft>
              <a:buFont typeface="Arial" panose="020B0604020202020204" pitchFamily="34" charset="0"/>
              <a:buChar char="•"/>
            </a:pPr>
            <a:r>
              <a:rPr lang="en-US" dirty="0">
                <a:latin typeface="IBM Plex Sans Medium"/>
                <a:ea typeface="IBM Plex Sans Medium"/>
                <a:cs typeface="IBM Plex Sans Medium"/>
                <a:sym typeface="IBM Plex Sans Medium"/>
              </a:rPr>
              <a:t>Reiterate the call to action for everyone. Reinforce the message that was requested of attendees during the event</a:t>
            </a:r>
          </a:p>
          <a:p>
            <a:pPr marL="285750" marR="0" lvl="0" indent="-285750" algn="l" rtl="0">
              <a:spcBef>
                <a:spcPts val="0"/>
              </a:spcBef>
              <a:spcAft>
                <a:spcPts val="0"/>
              </a:spcAft>
              <a:buFont typeface="Arial" panose="020B0604020202020204" pitchFamily="34" charset="0"/>
              <a:buChar char="•"/>
            </a:pPr>
            <a:r>
              <a:rPr lang="en-US" sz="1800" dirty="0">
                <a:latin typeface="IBM Plex Sans Medium"/>
                <a:ea typeface="IBM Plex Sans Medium"/>
                <a:cs typeface="IBM Plex Sans Medium"/>
                <a:sym typeface="IBM Plex Sans Medium"/>
              </a:rPr>
              <a:t>Inform attendees of upcoming events that they won’t want to miss!</a:t>
            </a:r>
          </a:p>
          <a:p>
            <a:pPr marL="285750" marR="0" lvl="0" indent="-285750" algn="l" rtl="0">
              <a:spcBef>
                <a:spcPts val="0"/>
              </a:spcBef>
              <a:spcAft>
                <a:spcPts val="0"/>
              </a:spcAft>
              <a:buFont typeface="Arial" panose="020B0604020202020204" pitchFamily="34" charset="0"/>
              <a:buChar char="•"/>
            </a:pPr>
            <a:endParaRPr lang="en-US" sz="1800" dirty="0">
              <a:latin typeface="IBM Plex Sans Medium"/>
              <a:ea typeface="IBM Plex Sans Medium"/>
              <a:cs typeface="IBM Plex Sans Medium"/>
              <a:sym typeface="IBM Plex Sans Medium"/>
            </a:endParaRPr>
          </a:p>
          <a:p>
            <a:pPr marL="0" marR="0" lvl="0" indent="0" algn="l" rtl="0">
              <a:spcBef>
                <a:spcPts val="0"/>
              </a:spcBef>
              <a:spcAft>
                <a:spcPts val="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6753-EF53-46D9-476F-8E090591C4CF}"/>
              </a:ext>
            </a:extLst>
          </p:cNvPr>
          <p:cNvSpPr>
            <a:spLocks noGrp="1"/>
          </p:cNvSpPr>
          <p:nvPr>
            <p:ph type="title"/>
          </p:nvPr>
        </p:nvSpPr>
        <p:spPr/>
        <p:txBody>
          <a:bodyPr/>
          <a:lstStyle/>
          <a:p>
            <a:r>
              <a:rPr lang="en-US" dirty="0"/>
              <a:t>Post Event Tasks</a:t>
            </a:r>
            <a:endParaRPr lang="en-CA" dirty="0"/>
          </a:p>
        </p:txBody>
      </p:sp>
      <p:sp>
        <p:nvSpPr>
          <p:cNvPr id="3" name="Content Placeholder 2">
            <a:extLst>
              <a:ext uri="{FF2B5EF4-FFF2-40B4-BE49-F238E27FC236}">
                <a16:creationId xmlns:a16="http://schemas.microsoft.com/office/drawing/2014/main" id="{CAE48370-C329-E54D-649C-0EB2F7113EA7}"/>
              </a:ext>
            </a:extLst>
          </p:cNvPr>
          <p:cNvSpPr>
            <a:spLocks noGrp="1"/>
          </p:cNvSpPr>
          <p:nvPr>
            <p:ph sz="quarter" idx="10"/>
          </p:nvPr>
        </p:nvSpPr>
        <p:spPr/>
        <p:txBody>
          <a:bodyPr/>
          <a:lstStyle/>
          <a:p>
            <a:r>
              <a:rPr lang="en-US" dirty="0"/>
              <a:t>Complete any communications to attendees</a:t>
            </a:r>
          </a:p>
          <a:p>
            <a:r>
              <a:rPr lang="en-US" dirty="0"/>
              <a:t>Ensure that in-person attendees were checked-in on </a:t>
            </a:r>
            <a:r>
              <a:rPr lang="en-US"/>
              <a:t>your website</a:t>
            </a:r>
            <a:endParaRPr lang="en-US" dirty="0"/>
          </a:p>
          <a:p>
            <a:r>
              <a:rPr lang="en-US" dirty="0"/>
              <a:t>Reconcile any payments from tickets, ensure all invoices have been paid</a:t>
            </a:r>
          </a:p>
          <a:p>
            <a:r>
              <a:rPr lang="en-US" dirty="0"/>
              <a:t>Review any surveys or feedback forms. Determine what might change as a result for future events</a:t>
            </a:r>
          </a:p>
          <a:p>
            <a:r>
              <a:rPr lang="en-US" dirty="0"/>
              <a:t>Send a summary of the event to </a:t>
            </a:r>
            <a:r>
              <a:rPr lang="en-US" dirty="0">
                <a:hlinkClick r:id="rId2"/>
              </a:rPr>
              <a:t>chapter@iiba.org</a:t>
            </a:r>
            <a:r>
              <a:rPr lang="en-US" dirty="0"/>
              <a:t> for inclusion in a Post Event Recap to be shared with all IIBA members</a:t>
            </a:r>
          </a:p>
          <a:p>
            <a:r>
              <a:rPr lang="en-US" dirty="0"/>
              <a:t>Celebrate a successful event with your team</a:t>
            </a:r>
            <a:endParaRPr lang="en-CA" dirty="0"/>
          </a:p>
        </p:txBody>
      </p:sp>
    </p:spTree>
    <p:extLst>
      <p:ext uri="{BB962C8B-B14F-4D97-AF65-F5344CB8AC3E}">
        <p14:creationId xmlns:p14="http://schemas.microsoft.com/office/powerpoint/2010/main" val="300883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4" name="Google Shape;864;p33"/>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rgbClr val="F67031"/>
              </a:buClr>
              <a:buSzPct val="100000"/>
              <a:buFont typeface="Roboto Condensed"/>
              <a:buNone/>
            </a:pPr>
            <a:r>
              <a:rPr lang="en-US"/>
              <a:t>Resources</a:t>
            </a:r>
            <a:br>
              <a:rPr lang="en-US"/>
            </a:br>
            <a:endParaRPr/>
          </a:p>
        </p:txBody>
      </p:sp>
      <p:sp>
        <p:nvSpPr>
          <p:cNvPr id="865" name="Google Shape;865;p33"/>
          <p:cNvSpPr txBox="1">
            <a:spLocks noGrp="1"/>
          </p:cNvSpPr>
          <p:nvPr>
            <p:ph sz="quarter" idx="10"/>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F494F"/>
              </a:buClr>
              <a:buSzPts val="2800"/>
              <a:buNone/>
            </a:pPr>
            <a:r>
              <a:rPr lang="en-US" dirty="0"/>
              <a:t>Chapter Event Checklist</a:t>
            </a:r>
          </a:p>
          <a:p>
            <a:pPr marL="0" lvl="0" indent="0" algn="l" rtl="0">
              <a:lnSpc>
                <a:spcPct val="100000"/>
              </a:lnSpc>
              <a:spcBef>
                <a:spcPts val="0"/>
              </a:spcBef>
              <a:spcAft>
                <a:spcPts val="0"/>
              </a:spcAft>
              <a:buClr>
                <a:srgbClr val="2F494F"/>
              </a:buClr>
              <a:buSzPts val="2800"/>
              <a:buNone/>
            </a:pPr>
            <a:r>
              <a:rPr lang="en-US" sz="1600" dirty="0">
                <a:hlinkClick r:id="rId3"/>
              </a:rPr>
              <a:t>https://docs.google.com/spreadsheets/d/1fCZpOjMedfoRXaAND3hMGLrccO3i_6Zx/edit?usp=sharing&amp;ouid=114003309954408609034&amp;rtpof=true&amp;sd=true</a:t>
            </a:r>
            <a:endParaRPr lang="en-US" sz="1600" dirty="0"/>
          </a:p>
          <a:p>
            <a:pPr marL="0" lvl="0" indent="0" algn="l" rtl="0">
              <a:lnSpc>
                <a:spcPct val="100000"/>
              </a:lnSpc>
              <a:spcBef>
                <a:spcPts val="0"/>
              </a:spcBef>
              <a:spcAft>
                <a:spcPts val="0"/>
              </a:spcAft>
              <a:buClr>
                <a:srgbClr val="2F494F"/>
              </a:buClr>
              <a:buSzPts val="2800"/>
              <a:buNone/>
            </a:pPr>
            <a:endParaRPr lang="en-US" sz="1400" dirty="0"/>
          </a:p>
          <a:p>
            <a:pPr marL="0" lvl="0" indent="0" algn="l" rtl="0">
              <a:lnSpc>
                <a:spcPct val="100000"/>
              </a:lnSpc>
              <a:spcBef>
                <a:spcPts val="0"/>
              </a:spcBef>
              <a:spcAft>
                <a:spcPts val="0"/>
              </a:spcAft>
              <a:buClr>
                <a:srgbClr val="2F494F"/>
              </a:buClr>
              <a:buSzPts val="2800"/>
              <a:buNone/>
            </a:pPr>
            <a:r>
              <a:rPr lang="en-US" dirty="0"/>
              <a:t>Sample Event Budget</a:t>
            </a:r>
          </a:p>
          <a:p>
            <a:pPr marL="0" lvl="0" indent="0" algn="l" rtl="0">
              <a:lnSpc>
                <a:spcPct val="100000"/>
              </a:lnSpc>
              <a:spcBef>
                <a:spcPts val="0"/>
              </a:spcBef>
              <a:spcAft>
                <a:spcPts val="0"/>
              </a:spcAft>
              <a:buClr>
                <a:srgbClr val="2F494F"/>
              </a:buClr>
              <a:buSzPts val="2800"/>
              <a:buNone/>
            </a:pPr>
            <a:r>
              <a:rPr lang="en-US" sz="1600" dirty="0">
                <a:hlinkClick r:id="rId4"/>
              </a:rPr>
              <a:t>https://docs.google.com/spreadsheets/d/1a03NENdDQXoccgJWmUixdFb3tCwx_jEo/edit?usp=sharing&amp;ouid=114003309954408609034&amp;rtpof=true&amp;sd=true</a:t>
            </a:r>
            <a:endParaRPr lang="en-US" sz="1600" dirty="0"/>
          </a:p>
          <a:p>
            <a:pPr marL="0" lvl="0" indent="0" algn="l" rtl="0">
              <a:lnSpc>
                <a:spcPct val="100000"/>
              </a:lnSpc>
              <a:spcBef>
                <a:spcPts val="0"/>
              </a:spcBef>
              <a:spcAft>
                <a:spcPts val="0"/>
              </a:spcAft>
              <a:buClr>
                <a:srgbClr val="2F494F"/>
              </a:buClr>
              <a:buSzPts val="2800"/>
              <a:buNone/>
            </a:pPr>
            <a:endParaRPr lang="en-US" sz="1600" dirty="0"/>
          </a:p>
          <a:p>
            <a:pPr marL="0" indent="0">
              <a:spcAft>
                <a:spcPts val="0"/>
              </a:spcAft>
              <a:buClr>
                <a:srgbClr val="2F494F"/>
              </a:buClr>
              <a:buSzPts val="2800"/>
              <a:buNone/>
            </a:pPr>
            <a:r>
              <a:rPr lang="en-US" dirty="0"/>
              <a:t>Chapter Website Event Training</a:t>
            </a:r>
          </a:p>
          <a:p>
            <a:pPr marL="0" lvl="0" indent="0" algn="l" rtl="0">
              <a:lnSpc>
                <a:spcPct val="100000"/>
              </a:lnSpc>
              <a:spcBef>
                <a:spcPts val="0"/>
              </a:spcBef>
              <a:spcAft>
                <a:spcPts val="0"/>
              </a:spcAft>
              <a:buClr>
                <a:srgbClr val="2F494F"/>
              </a:buClr>
              <a:buSzPts val="2800"/>
              <a:buNone/>
            </a:pPr>
            <a:r>
              <a:rPr lang="en-US" sz="1600" dirty="0">
                <a:hlinkClick r:id="rId5"/>
              </a:rPr>
              <a:t>https://drive.google.com/file/d/1PDkp0yRPZ9DX6yTQp_xoqoie34KtkG07/view?usp=drive_link</a:t>
            </a:r>
            <a:endParaRPr lang="en-US" sz="1600" dirty="0"/>
          </a:p>
          <a:p>
            <a:pPr marL="0" lvl="0" indent="0" algn="l" rtl="0">
              <a:lnSpc>
                <a:spcPct val="100000"/>
              </a:lnSpc>
              <a:spcBef>
                <a:spcPts val="0"/>
              </a:spcBef>
              <a:spcAft>
                <a:spcPts val="0"/>
              </a:spcAft>
              <a:buClr>
                <a:srgbClr val="2F494F"/>
              </a:buClr>
              <a:buSzPts val="2800"/>
              <a:buNone/>
            </a:pPr>
            <a:endParaRPr lang="en-US" sz="1600" dirty="0"/>
          </a:p>
          <a:p>
            <a:pPr marL="0" indent="0">
              <a:spcAft>
                <a:spcPts val="0"/>
              </a:spcAft>
              <a:buClr>
                <a:srgbClr val="2F494F"/>
              </a:buClr>
              <a:buSzPts val="2800"/>
              <a:buNone/>
            </a:pPr>
            <a:r>
              <a:rPr lang="en-US" dirty="0"/>
              <a:t>Co-Hosting Best Practices</a:t>
            </a:r>
          </a:p>
          <a:p>
            <a:pPr marL="0" indent="0">
              <a:spcAft>
                <a:spcPts val="0"/>
              </a:spcAft>
              <a:buClr>
                <a:srgbClr val="2F494F"/>
              </a:buClr>
              <a:buSzPts val="2800"/>
              <a:buNone/>
            </a:pPr>
            <a:r>
              <a:rPr lang="en-CA" sz="1600" dirty="0">
                <a:hlinkClick r:id="rId6"/>
              </a:rPr>
              <a:t>https://www.iiba.org/contentassets/505260673fee49fa9f73431265aca214/iiba-co-hosting-best-practices.pdf</a:t>
            </a:r>
            <a:endParaRPr lang="en-CA" sz="1600" dirty="0"/>
          </a:p>
          <a:p>
            <a:pPr marL="0" indent="0">
              <a:spcAft>
                <a:spcPts val="0"/>
              </a:spcAft>
              <a:buClr>
                <a:srgbClr val="2F494F"/>
              </a:buClr>
              <a:buSzPts val="2800"/>
              <a:buNone/>
            </a:pPr>
            <a:endParaRPr lang="en-US" sz="1400" dirty="0"/>
          </a:p>
          <a:p>
            <a:pPr marL="0" lvl="0" indent="0" algn="l" rtl="0">
              <a:lnSpc>
                <a:spcPct val="100000"/>
              </a:lnSpc>
              <a:spcBef>
                <a:spcPts val="0"/>
              </a:spcBef>
              <a:spcAft>
                <a:spcPts val="0"/>
              </a:spcAft>
              <a:buClr>
                <a:srgbClr val="2F494F"/>
              </a:buClr>
              <a:buSzPts val="1800"/>
              <a:buNone/>
            </a:pPr>
            <a:endParaRPr lang="en-US" sz="1800" dirty="0"/>
          </a:p>
          <a:p>
            <a:pPr marL="0" lvl="0" indent="0" algn="l" rtl="0">
              <a:lnSpc>
                <a:spcPct val="100000"/>
              </a:lnSpc>
              <a:spcBef>
                <a:spcPts val="0"/>
              </a:spcBef>
              <a:spcAft>
                <a:spcPts val="0"/>
              </a:spcAft>
              <a:buClr>
                <a:srgbClr val="2F494F"/>
              </a:buClr>
              <a:buSzPts val="1800"/>
              <a:buNone/>
            </a:pPr>
            <a:endParaRPr lang="en-US" sz="1800" dirty="0"/>
          </a:p>
          <a:p>
            <a:pPr marL="0" lvl="0" indent="0" algn="l" rtl="0">
              <a:lnSpc>
                <a:spcPct val="100000"/>
              </a:lnSpc>
              <a:spcBef>
                <a:spcPts val="0"/>
              </a:spcBef>
              <a:spcAft>
                <a:spcPts val="0"/>
              </a:spcAft>
              <a:buClr>
                <a:srgbClr val="2F494F"/>
              </a:buClr>
              <a:buSzPts val="1800"/>
              <a:buNone/>
            </a:pPr>
            <a:endParaRPr sz="1800" dirty="0"/>
          </a:p>
          <a:p>
            <a:pPr marL="0" lvl="0" indent="0" algn="l" rtl="0">
              <a:lnSpc>
                <a:spcPct val="100000"/>
              </a:lnSpc>
              <a:spcBef>
                <a:spcPts val="0"/>
              </a:spcBef>
              <a:spcAft>
                <a:spcPts val="0"/>
              </a:spcAft>
              <a:buClr>
                <a:srgbClr val="2F494F"/>
              </a:buClr>
              <a:buSzPts val="2800"/>
              <a:buNone/>
            </a:pPr>
            <a:endParaRPr dirty="0"/>
          </a:p>
          <a:p>
            <a:pPr marL="0" lvl="0" indent="0" algn="l" rtl="0">
              <a:lnSpc>
                <a:spcPct val="100000"/>
              </a:lnSpc>
              <a:spcBef>
                <a:spcPts val="0"/>
              </a:spcBef>
              <a:spcAft>
                <a:spcPts val="0"/>
              </a:spcAft>
              <a:buClr>
                <a:srgbClr val="2F494F"/>
              </a:buClr>
              <a:buSzPts val="2800"/>
              <a:buNone/>
            </a:pPr>
            <a:endParaRPr dirty="0"/>
          </a:p>
          <a:p>
            <a:pPr marL="0" lvl="0" indent="0" algn="l" rtl="0">
              <a:lnSpc>
                <a:spcPct val="100000"/>
              </a:lnSpc>
              <a:spcBef>
                <a:spcPts val="0"/>
              </a:spcBef>
              <a:spcAft>
                <a:spcPts val="0"/>
              </a:spcAft>
              <a:buClr>
                <a:srgbClr val="2F494F"/>
              </a:buClr>
              <a:buSzPts val="2800"/>
              <a:buNone/>
            </a:pPr>
            <a:endParaRPr dirty="0"/>
          </a:p>
          <a:p>
            <a:pPr marL="0" lvl="0" indent="0" algn="l" rtl="0">
              <a:lnSpc>
                <a:spcPct val="100000"/>
              </a:lnSpc>
              <a:spcBef>
                <a:spcPts val="0"/>
              </a:spcBef>
              <a:spcAft>
                <a:spcPts val="0"/>
              </a:spcAft>
              <a:buClr>
                <a:srgbClr val="2F494F"/>
              </a:buClr>
              <a:buSzPts val="2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43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2"/>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algn="ctr">
              <a:lnSpc>
                <a:spcPct val="100000"/>
              </a:lnSpc>
              <a:spcBef>
                <a:spcPts val="0"/>
              </a:spcBef>
              <a:buClr>
                <a:srgbClr val="F67031"/>
              </a:buClr>
              <a:buSzPts val="7200"/>
            </a:pPr>
            <a:r>
              <a:rPr lang="en-US" sz="7200" dirty="0"/>
              <a:t>Agenda</a:t>
            </a:r>
            <a:endParaRPr sz="7200" dirty="0"/>
          </a:p>
        </p:txBody>
      </p:sp>
      <p:sp>
        <p:nvSpPr>
          <p:cNvPr id="454" name="Google Shape;454;p2"/>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rmAutofit/>
          </a:bodyPr>
          <a:lstStyle/>
          <a:p>
            <a:pPr marL="0" lvl="0" indent="0" algn="r" rtl="0">
              <a:lnSpc>
                <a:spcPct val="90000"/>
              </a:lnSpc>
              <a:spcBef>
                <a:spcPts val="0"/>
              </a:spcBef>
              <a:spcAft>
                <a:spcPts val="0"/>
              </a:spcAft>
              <a:buNone/>
            </a:pPr>
            <a:fld id="{00000000-1234-1234-1234-123412341234}" type="slidenum">
              <a:rPr lang="en-US" sz="500"/>
              <a:t>3</a:t>
            </a:fld>
            <a:endParaRPr sz="500"/>
          </a:p>
        </p:txBody>
      </p:sp>
      <p:grpSp>
        <p:nvGrpSpPr>
          <p:cNvPr id="456" name="Google Shape;456;p2"/>
          <p:cNvGrpSpPr/>
          <p:nvPr/>
        </p:nvGrpSpPr>
        <p:grpSpPr>
          <a:xfrm>
            <a:off x="1397927" y="1658578"/>
            <a:ext cx="9507630" cy="3289464"/>
            <a:chOff x="-72312" y="2515508"/>
            <a:chExt cx="9507630" cy="3289464"/>
          </a:xfrm>
        </p:grpSpPr>
        <p:sp>
          <p:nvSpPr>
            <p:cNvPr id="458" name="Google Shape;458;p2"/>
            <p:cNvSpPr/>
            <p:nvPr/>
          </p:nvSpPr>
          <p:spPr>
            <a:xfrm>
              <a:off x="184541"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txBox="1"/>
            <p:nvPr/>
          </p:nvSpPr>
          <p:spPr>
            <a:xfrm>
              <a:off x="-72312" y="508497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Ideation &amp; Planning</a:t>
              </a:r>
              <a:endParaRPr dirty="0"/>
            </a:p>
          </p:txBody>
        </p:sp>
        <p:sp>
          <p:nvSpPr>
            <p:cNvPr id="461" name="Google Shape;461;p2"/>
            <p:cNvSpPr/>
            <p:nvPr/>
          </p:nvSpPr>
          <p:spPr>
            <a:xfrm>
              <a:off x="2586677"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4988812"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390948" y="2515508"/>
              <a:ext cx="204437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txBox="1"/>
            <p:nvPr/>
          </p:nvSpPr>
          <p:spPr>
            <a:xfrm>
              <a:off x="3294379" y="508497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Facilitation</a:t>
              </a:r>
              <a:endParaRPr dirty="0"/>
            </a:p>
          </p:txBody>
        </p:sp>
      </p:grpSp>
      <p:pic>
        <p:nvPicPr>
          <p:cNvPr id="7" name="Graphic 6" descr="Lightbulb with solid fill">
            <a:extLst>
              <a:ext uri="{FF2B5EF4-FFF2-40B4-BE49-F238E27FC236}">
                <a16:creationId xmlns:a16="http://schemas.microsoft.com/office/drawing/2014/main" id="{1B4DB0C2-2694-35DC-7C13-6F1042E958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8904" y="3154680"/>
            <a:ext cx="914400" cy="914400"/>
          </a:xfrm>
          <a:prstGeom prst="rect">
            <a:avLst/>
          </a:prstGeom>
        </p:spPr>
      </p:pic>
      <p:pic>
        <p:nvPicPr>
          <p:cNvPr id="3" name="Graphic 2" descr="Circle with left arrow with solid fill">
            <a:extLst>
              <a:ext uri="{FF2B5EF4-FFF2-40B4-BE49-F238E27FC236}">
                <a16:creationId xmlns:a16="http://schemas.microsoft.com/office/drawing/2014/main" id="{07087AE0-43A7-496C-5310-1632DAA830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6295" y="3154680"/>
            <a:ext cx="914400" cy="914400"/>
          </a:xfrm>
          <a:prstGeom prst="rect">
            <a:avLst/>
          </a:prstGeom>
        </p:spPr>
      </p:pic>
      <p:sp>
        <p:nvSpPr>
          <p:cNvPr id="4" name="Google Shape;468;p2">
            <a:extLst>
              <a:ext uri="{FF2B5EF4-FFF2-40B4-BE49-F238E27FC236}">
                <a16:creationId xmlns:a16="http://schemas.microsoft.com/office/drawing/2014/main" id="{AED469F4-C664-23F1-244D-D5CA30BF0D34}"/>
              </a:ext>
            </a:extLst>
          </p:cNvPr>
          <p:cNvSpPr txBox="1"/>
          <p:nvPr/>
        </p:nvSpPr>
        <p:spPr>
          <a:xfrm>
            <a:off x="8131310" y="422804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Follow-Up</a:t>
            </a:r>
            <a:endParaRPr dirty="0"/>
          </a:p>
        </p:txBody>
      </p:sp>
      <p:pic>
        <p:nvPicPr>
          <p:cNvPr id="2" name="Google Shape;835;p31">
            <a:extLst>
              <a:ext uri="{FF2B5EF4-FFF2-40B4-BE49-F238E27FC236}">
                <a16:creationId xmlns:a16="http://schemas.microsoft.com/office/drawing/2014/main" id="{64E83D50-B636-47FB-7332-9E285D3548D5}"/>
              </a:ext>
            </a:extLst>
          </p:cNvPr>
          <p:cNvPicPr preferRelativeResize="0"/>
          <p:nvPr/>
        </p:nvPicPr>
        <p:blipFill rotWithShape="1">
          <a:blip r:embed="rId7">
            <a:alphaModFix/>
          </a:blip>
          <a:srcRect/>
          <a:stretch/>
        </p:blipFill>
        <p:spPr>
          <a:xfrm>
            <a:off x="5329603" y="3154680"/>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67031"/>
              </a:buClr>
              <a:buSzPts val="7200"/>
              <a:buFont typeface="Roboto Condensed"/>
              <a:buNone/>
            </a:pPr>
            <a:r>
              <a:rPr lang="en-US" sz="7200" dirty="0"/>
              <a:t>IDEATION &amp; Planning</a:t>
            </a:r>
            <a:endParaRPr dirty="0"/>
          </a:p>
        </p:txBody>
      </p:sp>
      <p:pic>
        <p:nvPicPr>
          <p:cNvPr id="2" name="Graphic 1" descr="Lightbulb with solid fill">
            <a:extLst>
              <a:ext uri="{FF2B5EF4-FFF2-40B4-BE49-F238E27FC236}">
                <a16:creationId xmlns:a16="http://schemas.microsoft.com/office/drawing/2014/main" id="{730ED62E-AD7D-48BE-659A-CE83105B8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8613" y="2611800"/>
            <a:ext cx="1634400" cy="163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
          <p:cNvSpPr/>
          <p:nvPr/>
        </p:nvSpPr>
        <p:spPr>
          <a:xfrm>
            <a:off x="0" y="273424"/>
            <a:ext cx="12192000" cy="30732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BM Plex Sans Medium"/>
              <a:ea typeface="IBM Plex Sans Medium"/>
              <a:cs typeface="IBM Plex Sans Medium"/>
              <a:sym typeface="IBM Plex Sans Medium"/>
            </a:endParaRPr>
          </a:p>
        </p:txBody>
      </p:sp>
      <p:sp>
        <p:nvSpPr>
          <p:cNvPr id="481" name="Google Shape;481;p4"/>
          <p:cNvSpPr txBox="1"/>
          <p:nvPr/>
        </p:nvSpPr>
        <p:spPr>
          <a:xfrm>
            <a:off x="334206" y="1233536"/>
            <a:ext cx="10876338"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0" i="0" u="none" strike="noStrike" cap="none" dirty="0">
                <a:solidFill>
                  <a:srgbClr val="FFFFFF"/>
                </a:solidFill>
                <a:latin typeface="IBM Plex Sans Medium"/>
                <a:ea typeface="IBM Plex Sans Medium"/>
                <a:cs typeface="IBM Plex Sans Medium"/>
                <a:sym typeface="IBM Plex Sans Medium"/>
              </a:rPr>
              <a:t>The ideation and planning phase of an event begins when the event is conceived. </a:t>
            </a:r>
            <a:r>
              <a:rPr lang="en-CA" dirty="0">
                <a:solidFill>
                  <a:srgbClr val="FFFFFF"/>
                </a:solidFill>
                <a:latin typeface="IBM Plex Sans Medium"/>
                <a:ea typeface="IBM Plex Sans Medium"/>
                <a:cs typeface="IBM Plex Sans Medium"/>
                <a:sym typeface="IBM Plex Sans Medium"/>
              </a:rPr>
              <a:t>Events need to provide value to your community and should be thought through before being setup. Understanding your community is critical in this phase, as well as understanding how this event helps achieve your strategic and operational goals</a:t>
            </a:r>
            <a:endParaRPr dirty="0"/>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000000"/>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a:p>
            <a:pPr marL="0" marR="0" lvl="0" indent="0" algn="just" rtl="0">
              <a:spcBef>
                <a:spcPts val="0"/>
              </a:spcBef>
              <a:spcAft>
                <a:spcPts val="0"/>
              </a:spcAft>
              <a:buNone/>
            </a:pPr>
            <a:endParaRPr sz="1800" dirty="0">
              <a:solidFill>
                <a:srgbClr val="FFFFFF"/>
              </a:solidFill>
              <a:latin typeface="IBM Plex Sans Medium"/>
              <a:ea typeface="IBM Plex Sans Medium"/>
              <a:cs typeface="IBM Plex Sans Medium"/>
              <a:sym typeface="IBM Plex Sans Medium"/>
            </a:endParaRPr>
          </a:p>
        </p:txBody>
      </p:sp>
      <p:sp>
        <p:nvSpPr>
          <p:cNvPr id="482" name="Google Shape;482;p4"/>
          <p:cNvSpPr txBox="1"/>
          <p:nvPr/>
        </p:nvSpPr>
        <p:spPr>
          <a:xfrm>
            <a:off x="663390" y="410143"/>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DB6018"/>
                </a:solidFill>
                <a:latin typeface="IBM Plex Sans Medium"/>
                <a:ea typeface="IBM Plex Sans Medium"/>
                <a:cs typeface="IBM Plex Sans Medium"/>
                <a:sym typeface="IBM Plex Sans Medium"/>
              </a:rPr>
              <a:t>Purpose</a:t>
            </a:r>
            <a:endParaRPr/>
          </a:p>
        </p:txBody>
      </p:sp>
      <p:sp>
        <p:nvSpPr>
          <p:cNvPr id="483" name="Google Shape;483;p4"/>
          <p:cNvSpPr txBox="1"/>
          <p:nvPr/>
        </p:nvSpPr>
        <p:spPr>
          <a:xfrm>
            <a:off x="8722658" y="1048870"/>
            <a:ext cx="28866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i="1">
              <a:solidFill>
                <a:schemeClr val="dk1"/>
              </a:solidFill>
              <a:latin typeface="IBM Plex Sans Medium"/>
              <a:ea typeface="IBM Plex Sans Medium"/>
              <a:cs typeface="IBM Plex Sans Medium"/>
              <a:sym typeface="IBM Plex Sans Medium"/>
            </a:endParaRPr>
          </a:p>
        </p:txBody>
      </p:sp>
      <p:pic>
        <p:nvPicPr>
          <p:cNvPr id="3" name="Graphic 2" descr="Monthly calendar with solid fill">
            <a:extLst>
              <a:ext uri="{FF2B5EF4-FFF2-40B4-BE49-F238E27FC236}">
                <a16:creationId xmlns:a16="http://schemas.microsoft.com/office/drawing/2014/main" id="{5DCFF6CC-A887-6352-E2C0-C9314FC08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5300" y="4022481"/>
            <a:ext cx="914400" cy="914400"/>
          </a:xfrm>
          <a:prstGeom prst="rect">
            <a:avLst/>
          </a:prstGeom>
        </p:spPr>
      </p:pic>
      <p:pic>
        <p:nvPicPr>
          <p:cNvPr id="7" name="Graphic 6" descr="Users with solid fill">
            <a:extLst>
              <a:ext uri="{FF2B5EF4-FFF2-40B4-BE49-F238E27FC236}">
                <a16:creationId xmlns:a16="http://schemas.microsoft.com/office/drawing/2014/main" id="{CA6E4FFA-D8F1-DEF9-5A62-3913C6F012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0352" y="4015615"/>
            <a:ext cx="914400" cy="914400"/>
          </a:xfrm>
          <a:prstGeom prst="rect">
            <a:avLst/>
          </a:prstGeom>
        </p:spPr>
      </p:pic>
      <p:pic>
        <p:nvPicPr>
          <p:cNvPr id="9" name="Graphic 8" descr="Marketing with solid fill">
            <a:extLst>
              <a:ext uri="{FF2B5EF4-FFF2-40B4-BE49-F238E27FC236}">
                <a16:creationId xmlns:a16="http://schemas.microsoft.com/office/drawing/2014/main" id="{737F3BE2-DD5A-AEEC-73E6-DF27EE419E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5196" y="4022481"/>
            <a:ext cx="914400" cy="914400"/>
          </a:xfrm>
          <a:prstGeom prst="rect">
            <a:avLst/>
          </a:prstGeom>
        </p:spPr>
      </p:pic>
      <p:sp>
        <p:nvSpPr>
          <p:cNvPr id="10" name="Google Shape;459;p2">
            <a:extLst>
              <a:ext uri="{FF2B5EF4-FFF2-40B4-BE49-F238E27FC236}">
                <a16:creationId xmlns:a16="http://schemas.microsoft.com/office/drawing/2014/main" id="{1A2A364D-2039-261A-85F4-B062A7284908}"/>
              </a:ext>
            </a:extLst>
          </p:cNvPr>
          <p:cNvSpPr txBox="1"/>
          <p:nvPr/>
        </p:nvSpPr>
        <p:spPr>
          <a:xfrm>
            <a:off x="774922" y="519454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Planning</a:t>
            </a:r>
            <a:endParaRPr dirty="0"/>
          </a:p>
        </p:txBody>
      </p:sp>
      <p:sp>
        <p:nvSpPr>
          <p:cNvPr id="11" name="Google Shape;459;p2">
            <a:extLst>
              <a:ext uri="{FF2B5EF4-FFF2-40B4-BE49-F238E27FC236}">
                <a16:creationId xmlns:a16="http://schemas.microsoft.com/office/drawing/2014/main" id="{1A521287-4C60-3066-F1AD-C4E2B066CEEF}"/>
              </a:ext>
            </a:extLst>
          </p:cNvPr>
          <p:cNvSpPr txBox="1"/>
          <p:nvPr/>
        </p:nvSpPr>
        <p:spPr>
          <a:xfrm>
            <a:off x="2835367" y="517963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Format</a:t>
            </a:r>
            <a:endParaRPr dirty="0"/>
          </a:p>
        </p:txBody>
      </p:sp>
      <p:sp>
        <p:nvSpPr>
          <p:cNvPr id="12" name="Google Shape;459;p2">
            <a:extLst>
              <a:ext uri="{FF2B5EF4-FFF2-40B4-BE49-F238E27FC236}">
                <a16:creationId xmlns:a16="http://schemas.microsoft.com/office/drawing/2014/main" id="{7A47C6C4-DE14-80C0-0679-E416B548C849}"/>
              </a:ext>
            </a:extLst>
          </p:cNvPr>
          <p:cNvSpPr txBox="1"/>
          <p:nvPr/>
        </p:nvSpPr>
        <p:spPr>
          <a:xfrm>
            <a:off x="4940315" y="517963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Schedule</a:t>
            </a:r>
            <a:endParaRPr dirty="0"/>
          </a:p>
        </p:txBody>
      </p:sp>
      <p:sp>
        <p:nvSpPr>
          <p:cNvPr id="13" name="Google Shape;459;p2">
            <a:extLst>
              <a:ext uri="{FF2B5EF4-FFF2-40B4-BE49-F238E27FC236}">
                <a16:creationId xmlns:a16="http://schemas.microsoft.com/office/drawing/2014/main" id="{F5E8ABA9-1E68-EEFD-7B52-868A92B548D5}"/>
              </a:ext>
            </a:extLst>
          </p:cNvPr>
          <p:cNvSpPr txBox="1"/>
          <p:nvPr/>
        </p:nvSpPr>
        <p:spPr>
          <a:xfrm>
            <a:off x="9001582" y="517963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Promotion</a:t>
            </a:r>
            <a:endParaRPr dirty="0"/>
          </a:p>
        </p:txBody>
      </p:sp>
      <p:pic>
        <p:nvPicPr>
          <p:cNvPr id="2" name="Graphic 1" descr="Blueprint with solid fill">
            <a:extLst>
              <a:ext uri="{FF2B5EF4-FFF2-40B4-BE49-F238E27FC236}">
                <a16:creationId xmlns:a16="http://schemas.microsoft.com/office/drawing/2014/main" id="{4261C224-9599-2BAE-4FEE-51CB3FEE3D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95404" y="4015615"/>
            <a:ext cx="914400" cy="914400"/>
          </a:xfrm>
          <a:prstGeom prst="rect">
            <a:avLst/>
          </a:prstGeom>
        </p:spPr>
      </p:pic>
      <p:pic>
        <p:nvPicPr>
          <p:cNvPr id="5" name="Graphic 4" descr="Social network with solid fill">
            <a:extLst>
              <a:ext uri="{FF2B5EF4-FFF2-40B4-BE49-F238E27FC236}">
                <a16:creationId xmlns:a16="http://schemas.microsoft.com/office/drawing/2014/main" id="{95EB83B2-2DCC-E78B-FE5D-2924A278DD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10248" y="4015615"/>
            <a:ext cx="914400" cy="914400"/>
          </a:xfrm>
          <a:prstGeom prst="rect">
            <a:avLst/>
          </a:prstGeom>
        </p:spPr>
      </p:pic>
      <p:sp>
        <p:nvSpPr>
          <p:cNvPr id="6" name="Google Shape;459;p2">
            <a:extLst>
              <a:ext uri="{FF2B5EF4-FFF2-40B4-BE49-F238E27FC236}">
                <a16:creationId xmlns:a16="http://schemas.microsoft.com/office/drawing/2014/main" id="{1C638BE0-E848-6D54-AF72-5F4F326BA1DE}"/>
              </a:ext>
            </a:extLst>
          </p:cNvPr>
          <p:cNvSpPr txBox="1"/>
          <p:nvPr/>
        </p:nvSpPr>
        <p:spPr>
          <a:xfrm>
            <a:off x="7045263" y="5194542"/>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Website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6</a:t>
            </a:fld>
            <a:endParaRPr sz="1333"/>
          </a:p>
        </p:txBody>
      </p:sp>
      <p:sp>
        <p:nvSpPr>
          <p:cNvPr id="499" name="Google Shape;499;p5"/>
          <p:cNvSpPr txBox="1"/>
          <p:nvPr/>
        </p:nvSpPr>
        <p:spPr>
          <a:xfrm>
            <a:off x="6611112" y="2533784"/>
            <a:ext cx="5239512" cy="36932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Listen to your community. What topics are they interested in?</a:t>
            </a:r>
          </a:p>
          <a:p>
            <a:pPr marL="285750" indent="-285750">
              <a:buClr>
                <a:srgbClr val="0089AC"/>
              </a:buClr>
              <a:buSzPts val="1400"/>
              <a:buFont typeface="Arial"/>
              <a:buChar char="•"/>
            </a:pPr>
            <a:endParaRPr lang="en-US" dirty="0">
              <a:solidFill>
                <a:srgbClr val="0089AC"/>
              </a:solidFill>
              <a:latin typeface="IBM Plex Sans Medium"/>
              <a:ea typeface="IBM Plex Sans Medium"/>
              <a:cs typeface="IBM Plex Sans Medium"/>
              <a:sym typeface="IBM Plex Sans Medium"/>
            </a:endParaRPr>
          </a:p>
          <a:p>
            <a:pPr marL="285750" indent="-285750">
              <a:buClr>
                <a:srgbClr val="0089AC"/>
              </a:buClr>
              <a:buSzPts val="1400"/>
              <a:buFont typeface="Arial"/>
              <a:buChar char="•"/>
            </a:pPr>
            <a:r>
              <a:rPr lang="en-US" dirty="0">
                <a:solidFill>
                  <a:srgbClr val="0089AC"/>
                </a:solidFill>
                <a:latin typeface="IBM Plex Sans Medium"/>
                <a:ea typeface="IBM Plex Sans Medium"/>
                <a:cs typeface="IBM Plex Sans Medium"/>
                <a:sym typeface="IBM Plex Sans Medium"/>
              </a:rPr>
              <a:t>Plan well in advance. Last minute events are rarely well attended or successful</a:t>
            </a:r>
          </a:p>
          <a:p>
            <a:pPr marL="285750" indent="-285750">
              <a:buClr>
                <a:srgbClr val="0089AC"/>
              </a:buClr>
              <a:buSzPts val="1400"/>
              <a:buFont typeface="Arial"/>
              <a:buChar char="•"/>
            </a:pPr>
            <a:endParaRPr lang="en-US" dirty="0">
              <a:solidFill>
                <a:srgbClr val="0089AC"/>
              </a:solidFill>
              <a:latin typeface="IBM Plex Sans Medium"/>
              <a:ea typeface="IBM Plex Sans Medium"/>
              <a:cs typeface="IBM Plex Sans Medium"/>
              <a:sym typeface="IBM Plex Sans Medium"/>
            </a:endParaRPr>
          </a:p>
          <a:p>
            <a:pPr marL="285750" indent="-285750">
              <a:buClr>
                <a:srgbClr val="0089AC"/>
              </a:buClr>
              <a:buSzPts val="1400"/>
              <a:buFont typeface="Arial"/>
              <a:buChar char="•"/>
            </a:pPr>
            <a:r>
              <a:rPr lang="en-US" dirty="0">
                <a:solidFill>
                  <a:srgbClr val="0089AC"/>
                </a:solidFill>
                <a:latin typeface="IBM Plex Sans Medium"/>
                <a:ea typeface="IBM Plex Sans Medium"/>
                <a:cs typeface="IBM Plex Sans Medium"/>
                <a:sym typeface="IBM Plex Sans Medium"/>
              </a:rPr>
              <a:t>Reference your chapter’s operational plan. What are you attempting to accomplish?</a:t>
            </a:r>
            <a:endParaRPr dirty="0">
              <a:solidFill>
                <a:srgbClr val="0089AC"/>
              </a:solidFill>
              <a:latin typeface="IBM Plex Sans Medium"/>
              <a:ea typeface="IBM Plex Sans Medium"/>
              <a:cs typeface="IBM Plex Sans Medium"/>
              <a:sym typeface="IBM Plex Sans Medium"/>
            </a:endParaRPr>
          </a:p>
          <a:p>
            <a:pPr marL="0" marR="0" lvl="0" indent="0" algn="l" rtl="0">
              <a:spcBef>
                <a:spcPts val="0"/>
              </a:spcBef>
              <a:spcAft>
                <a:spcPts val="0"/>
              </a:spcAft>
              <a:buNone/>
            </a:pPr>
            <a:endParaRPr dirty="0">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US" dirty="0">
                <a:solidFill>
                  <a:srgbClr val="0089AC"/>
                </a:solidFill>
                <a:latin typeface="IBM Plex Sans Medium"/>
                <a:ea typeface="IBM Plex Sans Medium"/>
                <a:cs typeface="IBM Plex Sans Medium"/>
                <a:sym typeface="IBM Plex Sans Medium"/>
              </a:rPr>
              <a:t>What has worked for your chapter in the past? Are there topics that need to be repeated?</a:t>
            </a:r>
          </a:p>
          <a:p>
            <a:pPr marL="285750" marR="0" lvl="0" indent="-285750" algn="l" rtl="0">
              <a:spcBef>
                <a:spcPts val="0"/>
              </a:spcBef>
              <a:spcAft>
                <a:spcPts val="0"/>
              </a:spcAft>
              <a:buClr>
                <a:srgbClr val="0089AC"/>
              </a:buClr>
              <a:buSzPts val="1400"/>
              <a:buFont typeface="Arial"/>
              <a:buChar char="•"/>
            </a:pPr>
            <a:endParaRPr lang="en-US" dirty="0">
              <a:solidFill>
                <a:srgbClr val="0089AC"/>
              </a:solidFill>
              <a:latin typeface="IBM Plex Sans Medium"/>
              <a:ea typeface="IBM Plex Sans Medium"/>
              <a:cs typeface="IBM Plex Sans Medium"/>
              <a:sym typeface="IBM Plex Sans Medium"/>
            </a:endParaRPr>
          </a:p>
        </p:txBody>
      </p:sp>
      <p:sp>
        <p:nvSpPr>
          <p:cNvPr id="501" name="Google Shape;501;p5"/>
          <p:cNvSpPr/>
          <p:nvPr/>
        </p:nvSpPr>
        <p:spPr>
          <a:xfrm>
            <a:off x="1501924" y="1977129"/>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502" name="Google Shape;502;p5"/>
          <p:cNvSpPr/>
          <p:nvPr/>
        </p:nvSpPr>
        <p:spPr>
          <a:xfrm>
            <a:off x="1501924" y="2676376"/>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503" name="Google Shape;503;p5"/>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04" name="Google Shape;504;p5"/>
          <p:cNvSpPr/>
          <p:nvPr/>
        </p:nvSpPr>
        <p:spPr>
          <a:xfrm>
            <a:off x="1528817" y="408383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sp>
        <p:nvSpPr>
          <p:cNvPr id="506" name="Google Shape;506;p5"/>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3" name="Google Shape;459;p2">
            <a:extLst>
              <a:ext uri="{FF2B5EF4-FFF2-40B4-BE49-F238E27FC236}">
                <a16:creationId xmlns:a16="http://schemas.microsoft.com/office/drawing/2014/main" id="{5BE340CC-1A29-8F7E-C8B2-FBDDE8F48143}"/>
              </a:ext>
            </a:extLst>
          </p:cNvPr>
          <p:cNvSpPr txBox="1"/>
          <p:nvPr/>
        </p:nvSpPr>
        <p:spPr>
          <a:xfrm>
            <a:off x="7937914" y="1732259"/>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Planning</a:t>
            </a:r>
            <a:endParaRPr dirty="0"/>
          </a:p>
        </p:txBody>
      </p:sp>
      <p:pic>
        <p:nvPicPr>
          <p:cNvPr id="4" name="Graphic 3" descr="Blueprint with solid fill">
            <a:extLst>
              <a:ext uri="{FF2B5EF4-FFF2-40B4-BE49-F238E27FC236}">
                <a16:creationId xmlns:a16="http://schemas.microsoft.com/office/drawing/2014/main" id="{BD2EC5D6-38ED-A60C-9B7C-1E14965AF5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2899" y="585852"/>
            <a:ext cx="914400" cy="914400"/>
          </a:xfrm>
          <a:prstGeom prst="rect">
            <a:avLst/>
          </a:prstGeom>
        </p:spPr>
      </p:pic>
      <p:sp>
        <p:nvSpPr>
          <p:cNvPr id="2" name="Google Shape;504;p5">
            <a:extLst>
              <a:ext uri="{FF2B5EF4-FFF2-40B4-BE49-F238E27FC236}">
                <a16:creationId xmlns:a16="http://schemas.microsoft.com/office/drawing/2014/main" id="{F68D2477-740C-7684-69B5-2C152853A1DA}"/>
              </a:ext>
            </a:extLst>
          </p:cNvPr>
          <p:cNvSpPr/>
          <p:nvPr/>
        </p:nvSpPr>
        <p:spPr>
          <a:xfrm>
            <a:off x="1528817" y="4792045"/>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
          <p:cNvSpPr txBox="1">
            <a:spLocks noGrp="1"/>
          </p:cNvSpPr>
          <p:nvPr>
            <p:ph type="sldNum" idx="4294967295"/>
          </p:nvPr>
        </p:nvSpPr>
        <p:spPr>
          <a:xfrm>
            <a:off x="0" y="6242050"/>
            <a:ext cx="792163" cy="2524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sz="1333"/>
              <a:t>7</a:t>
            </a:fld>
            <a:endParaRPr sz="1333"/>
          </a:p>
        </p:txBody>
      </p:sp>
      <p:sp>
        <p:nvSpPr>
          <p:cNvPr id="512" name="Google Shape;512;p6"/>
          <p:cNvSpPr txBox="1"/>
          <p:nvPr/>
        </p:nvSpPr>
        <p:spPr>
          <a:xfrm>
            <a:off x="8339084" y="3553237"/>
            <a:ext cx="14522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FF"/>
                </a:solidFill>
                <a:latin typeface="IBM Plex Sans Medium"/>
                <a:ea typeface="IBM Plex Sans Medium"/>
                <a:cs typeface="IBM Plex Sans Medium"/>
                <a:sym typeface="IBM Plex Sans Medium"/>
              </a:rPr>
              <a:t>TEMPLATE</a:t>
            </a:r>
            <a:endParaRPr/>
          </a:p>
        </p:txBody>
      </p:sp>
      <p:sp>
        <p:nvSpPr>
          <p:cNvPr id="515" name="Google Shape;515;p6"/>
          <p:cNvSpPr txBox="1"/>
          <p:nvPr/>
        </p:nvSpPr>
        <p:spPr>
          <a:xfrm>
            <a:off x="6172200" y="1693189"/>
            <a:ext cx="5897879" cy="507827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Think about the format for your meeting. In-Person? Virtual? Hybrid?</a:t>
            </a:r>
          </a:p>
          <a:p>
            <a:pPr marL="285750" marR="0" lvl="0" indent="-285750" algn="l" rtl="0">
              <a:spcBef>
                <a:spcPts val="0"/>
              </a:spcBef>
              <a:spcAft>
                <a:spcPts val="0"/>
              </a:spcAft>
              <a:buClr>
                <a:srgbClr val="0089AC"/>
              </a:buClr>
              <a:buSzPts val="1400"/>
              <a:buFont typeface="Arial"/>
              <a:buChar char="•"/>
            </a:pPr>
            <a:endParaRPr lang="en-CA" dirty="0">
              <a:solidFill>
                <a:srgbClr val="0089AC"/>
              </a:solidFill>
              <a:latin typeface="IBM Plex Sans Medium"/>
              <a:ea typeface="IBM Plex Sans Medium"/>
              <a:cs typeface="IBM Plex Sans Medium"/>
              <a:sym typeface="IBM Plex Sans Medium"/>
            </a:endParaRPr>
          </a:p>
          <a:p>
            <a:pPr marL="285750" indent="-285750">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Virtual events are great for content, but poor for building community. How are you facilitating relationships within your community?</a:t>
            </a:r>
          </a:p>
          <a:p>
            <a:pPr marL="285750" marR="0" lvl="0" indent="-285750" algn="l" rtl="0">
              <a:spcBef>
                <a:spcPts val="0"/>
              </a:spcBef>
              <a:spcAft>
                <a:spcPts val="0"/>
              </a:spcAft>
              <a:buClr>
                <a:srgbClr val="0089AC"/>
              </a:buClr>
              <a:buSzPts val="1400"/>
              <a:buFont typeface="Arial"/>
              <a:buChar char="•"/>
            </a:pPr>
            <a:endParaRPr lang="en-CA" dirty="0">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Do you require a physical space? Do you require technology to enable a hybrid component? Do you have access to these?</a:t>
            </a:r>
          </a:p>
          <a:p>
            <a:pPr marR="0" lvl="0" algn="l" rtl="0">
              <a:spcBef>
                <a:spcPts val="0"/>
              </a:spcBef>
              <a:spcAft>
                <a:spcPts val="0"/>
              </a:spcAft>
              <a:buClr>
                <a:srgbClr val="0089AC"/>
              </a:buClr>
              <a:buSzPts val="1400"/>
            </a:pPr>
            <a:endParaRPr lang="en-CA" dirty="0">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What type of meeting will you have? Presentation, roundtable discussion, panel, workshop?</a:t>
            </a:r>
          </a:p>
          <a:p>
            <a:pPr marL="285750" marR="0" lvl="0" indent="-285750" algn="l" rtl="0">
              <a:spcBef>
                <a:spcPts val="0"/>
              </a:spcBef>
              <a:spcAft>
                <a:spcPts val="0"/>
              </a:spcAft>
              <a:buClr>
                <a:srgbClr val="0089AC"/>
              </a:buClr>
              <a:buSzPts val="1400"/>
              <a:buFont typeface="Arial"/>
              <a:buChar char="•"/>
            </a:pPr>
            <a:endParaRPr lang="en-CA" dirty="0">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r>
              <a:rPr lang="en-CA" dirty="0">
                <a:solidFill>
                  <a:srgbClr val="0089AC"/>
                </a:solidFill>
                <a:latin typeface="IBM Plex Sans Medium"/>
                <a:ea typeface="IBM Plex Sans Medium"/>
                <a:cs typeface="IBM Plex Sans Medium"/>
                <a:sym typeface="IBM Plex Sans Medium"/>
              </a:rPr>
              <a:t>How long of an event will you have? One hour? Half day, full day, multiple days?</a:t>
            </a:r>
          </a:p>
          <a:p>
            <a:pPr marL="285750" marR="0" lvl="0" indent="-285750" algn="l" rtl="0">
              <a:spcBef>
                <a:spcPts val="0"/>
              </a:spcBef>
              <a:spcAft>
                <a:spcPts val="0"/>
              </a:spcAft>
              <a:buClr>
                <a:srgbClr val="0089AC"/>
              </a:buClr>
              <a:buSzPts val="1400"/>
              <a:buFont typeface="Arial"/>
              <a:buChar char="•"/>
            </a:pPr>
            <a:endParaRPr lang="en-CA" dirty="0">
              <a:solidFill>
                <a:srgbClr val="0089AC"/>
              </a:solidFill>
              <a:latin typeface="IBM Plex Sans Medium"/>
              <a:ea typeface="IBM Plex Sans Medium"/>
              <a:cs typeface="IBM Plex Sans Medium"/>
              <a:sym typeface="IBM Plex Sans Medium"/>
            </a:endParaRPr>
          </a:p>
          <a:p>
            <a:pPr marL="285750" marR="0" lvl="0" indent="-285750" algn="l" rtl="0">
              <a:spcBef>
                <a:spcPts val="0"/>
              </a:spcBef>
              <a:spcAft>
                <a:spcPts val="0"/>
              </a:spcAft>
              <a:buClr>
                <a:srgbClr val="0089AC"/>
              </a:buClr>
              <a:buSzPts val="1400"/>
              <a:buFont typeface="Arial"/>
              <a:buChar char="•"/>
            </a:pPr>
            <a:endParaRPr dirty="0">
              <a:solidFill>
                <a:srgbClr val="0089AC"/>
              </a:solidFill>
              <a:latin typeface="IBM Plex Sans Medium"/>
              <a:ea typeface="IBM Plex Sans Medium"/>
              <a:cs typeface="IBM Plex Sans Medium"/>
              <a:sym typeface="IBM Plex Sans Medium"/>
            </a:endParaRPr>
          </a:p>
        </p:txBody>
      </p:sp>
      <p:sp>
        <p:nvSpPr>
          <p:cNvPr id="523" name="Google Shape;523;p6"/>
          <p:cNvSpPr txBox="1"/>
          <p:nvPr/>
        </p:nvSpPr>
        <p:spPr>
          <a:xfrm>
            <a:off x="394447" y="355020"/>
            <a:ext cx="3657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DB6018"/>
                </a:solidFill>
                <a:latin typeface="IBM Plex Sans Medium"/>
                <a:ea typeface="IBM Plex Sans Medium"/>
                <a:cs typeface="IBM Plex Sans Medium"/>
                <a:sym typeface="IBM Plex Sans Medium"/>
              </a:rPr>
              <a:t>Ideation and Planning</a:t>
            </a:r>
            <a:endParaRPr dirty="0"/>
          </a:p>
        </p:txBody>
      </p:sp>
      <p:sp>
        <p:nvSpPr>
          <p:cNvPr id="2" name="Google Shape;501;p5">
            <a:extLst>
              <a:ext uri="{FF2B5EF4-FFF2-40B4-BE49-F238E27FC236}">
                <a16:creationId xmlns:a16="http://schemas.microsoft.com/office/drawing/2014/main" id="{F15E93AB-B164-CCED-B65D-2353C6DCC339}"/>
              </a:ext>
            </a:extLst>
          </p:cNvPr>
          <p:cNvSpPr/>
          <p:nvPr/>
        </p:nvSpPr>
        <p:spPr>
          <a:xfrm>
            <a:off x="1501924" y="1977129"/>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Planning</a:t>
            </a:r>
            <a:endParaRPr dirty="0"/>
          </a:p>
        </p:txBody>
      </p:sp>
      <p:sp>
        <p:nvSpPr>
          <p:cNvPr id="3" name="Google Shape;502;p5">
            <a:extLst>
              <a:ext uri="{FF2B5EF4-FFF2-40B4-BE49-F238E27FC236}">
                <a16:creationId xmlns:a16="http://schemas.microsoft.com/office/drawing/2014/main" id="{8F73D73B-8D8E-657C-779D-B4CCF716E9D0}"/>
              </a:ext>
            </a:extLst>
          </p:cNvPr>
          <p:cNvSpPr/>
          <p:nvPr/>
        </p:nvSpPr>
        <p:spPr>
          <a:xfrm>
            <a:off x="1501924" y="2676376"/>
            <a:ext cx="2752164" cy="475130"/>
          </a:xfrm>
          <a:prstGeom prst="roundRect">
            <a:avLst>
              <a:gd name="adj" fmla="val 16667"/>
            </a:avLst>
          </a:prstGeom>
          <a:solidFill>
            <a:srgbClr val="DB60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Format</a:t>
            </a:r>
            <a:endParaRPr dirty="0"/>
          </a:p>
        </p:txBody>
      </p:sp>
      <p:sp>
        <p:nvSpPr>
          <p:cNvPr id="4" name="Google Shape;503;p5">
            <a:extLst>
              <a:ext uri="{FF2B5EF4-FFF2-40B4-BE49-F238E27FC236}">
                <a16:creationId xmlns:a16="http://schemas.microsoft.com/office/drawing/2014/main" id="{AD0CA76A-D271-0404-FE13-AD8C8164CF86}"/>
              </a:ext>
            </a:extLst>
          </p:cNvPr>
          <p:cNvSpPr/>
          <p:nvPr/>
        </p:nvSpPr>
        <p:spPr>
          <a:xfrm>
            <a:off x="1528817" y="3375623"/>
            <a:ext cx="2752164" cy="475130"/>
          </a:xfrm>
          <a:prstGeom prst="roundRect">
            <a:avLst>
              <a:gd name="adj" fmla="val 16667"/>
            </a:avLst>
          </a:prstGeom>
          <a:solidFill>
            <a:srgbClr val="008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Schedule</a:t>
            </a:r>
            <a:endParaRPr dirty="0"/>
          </a:p>
        </p:txBody>
      </p:sp>
      <p:sp>
        <p:nvSpPr>
          <p:cNvPr id="5" name="Google Shape;504;p5">
            <a:extLst>
              <a:ext uri="{FF2B5EF4-FFF2-40B4-BE49-F238E27FC236}">
                <a16:creationId xmlns:a16="http://schemas.microsoft.com/office/drawing/2014/main" id="{357F05C9-E8AE-2592-24E6-70033CC8AF6F}"/>
              </a:ext>
            </a:extLst>
          </p:cNvPr>
          <p:cNvSpPr/>
          <p:nvPr/>
        </p:nvSpPr>
        <p:spPr>
          <a:xfrm>
            <a:off x="1528817" y="4083834"/>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Website</a:t>
            </a:r>
            <a:endParaRPr dirty="0"/>
          </a:p>
        </p:txBody>
      </p:sp>
      <p:pic>
        <p:nvPicPr>
          <p:cNvPr id="10" name="Graphic 9" descr="Users with solid fill">
            <a:extLst>
              <a:ext uri="{FF2B5EF4-FFF2-40B4-BE49-F238E27FC236}">
                <a16:creationId xmlns:a16="http://schemas.microsoft.com/office/drawing/2014/main" id="{156EFE90-332E-B521-BAAF-6424EDB4F6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4940" y="469730"/>
            <a:ext cx="914400" cy="914400"/>
          </a:xfrm>
          <a:prstGeom prst="rect">
            <a:avLst/>
          </a:prstGeom>
        </p:spPr>
      </p:pic>
      <p:sp>
        <p:nvSpPr>
          <p:cNvPr id="11" name="Google Shape;459;p2">
            <a:extLst>
              <a:ext uri="{FF2B5EF4-FFF2-40B4-BE49-F238E27FC236}">
                <a16:creationId xmlns:a16="http://schemas.microsoft.com/office/drawing/2014/main" id="{A49A82ED-688C-F792-4AD8-C73AF2306E9E}"/>
              </a:ext>
            </a:extLst>
          </p:cNvPr>
          <p:cNvSpPr txBox="1"/>
          <p:nvPr/>
        </p:nvSpPr>
        <p:spPr>
          <a:xfrm>
            <a:off x="8139955" y="1321507"/>
            <a:ext cx="204437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313C"/>
              </a:buClr>
              <a:buSzPts val="2400"/>
              <a:buFont typeface="IBM Plex Sans Medium"/>
              <a:buNone/>
            </a:pPr>
            <a:r>
              <a:rPr lang="en-US" sz="2400" b="0" i="0" u="none" strike="noStrike" cap="none" dirty="0">
                <a:solidFill>
                  <a:srgbClr val="00313C"/>
                </a:solidFill>
                <a:latin typeface="IBM Plex Sans Medium"/>
                <a:ea typeface="IBM Plex Sans Medium"/>
                <a:cs typeface="IBM Plex Sans Medium"/>
                <a:sym typeface="IBM Plex Sans Medium"/>
              </a:rPr>
              <a:t>Format</a:t>
            </a:r>
            <a:endParaRPr dirty="0"/>
          </a:p>
        </p:txBody>
      </p:sp>
      <p:sp>
        <p:nvSpPr>
          <p:cNvPr id="6" name="Google Shape;504;p5">
            <a:extLst>
              <a:ext uri="{FF2B5EF4-FFF2-40B4-BE49-F238E27FC236}">
                <a16:creationId xmlns:a16="http://schemas.microsoft.com/office/drawing/2014/main" id="{681BFC2A-B71F-A5F3-85A5-3A3999A03E7C}"/>
              </a:ext>
            </a:extLst>
          </p:cNvPr>
          <p:cNvSpPr/>
          <p:nvPr/>
        </p:nvSpPr>
        <p:spPr>
          <a:xfrm>
            <a:off x="1528817" y="4792045"/>
            <a:ext cx="2752164" cy="475130"/>
          </a:xfrm>
          <a:prstGeom prst="roundRect">
            <a:avLst>
              <a:gd name="adj" fmla="val 16667"/>
            </a:avLst>
          </a:prstGeom>
          <a:solidFill>
            <a:srgbClr val="008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IBM Plex Sans Medium"/>
                <a:ea typeface="IBM Plex Sans Medium"/>
                <a:cs typeface="IBM Plex Sans Medium"/>
                <a:sym typeface="IBM Plex Sans Medium"/>
              </a:rPr>
              <a:t>Promotion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47EC-AA74-0609-4A5B-518AC6D82800}"/>
              </a:ext>
            </a:extLst>
          </p:cNvPr>
          <p:cNvSpPr>
            <a:spLocks noGrp="1"/>
          </p:cNvSpPr>
          <p:nvPr>
            <p:ph type="title"/>
          </p:nvPr>
        </p:nvSpPr>
        <p:spPr/>
        <p:txBody>
          <a:bodyPr/>
          <a:lstStyle/>
          <a:p>
            <a:r>
              <a:rPr lang="en-CA" dirty="0"/>
              <a:t>Event format – In-Person vs Virtual</a:t>
            </a:r>
          </a:p>
        </p:txBody>
      </p:sp>
      <p:sp>
        <p:nvSpPr>
          <p:cNvPr id="3" name="Content Placeholder 2">
            <a:extLst>
              <a:ext uri="{FF2B5EF4-FFF2-40B4-BE49-F238E27FC236}">
                <a16:creationId xmlns:a16="http://schemas.microsoft.com/office/drawing/2014/main" id="{818A83A6-DAEE-C4C8-AF38-10998A8C0F5A}"/>
              </a:ext>
            </a:extLst>
          </p:cNvPr>
          <p:cNvSpPr>
            <a:spLocks noGrp="1"/>
          </p:cNvSpPr>
          <p:nvPr>
            <p:ph sz="quarter" idx="10"/>
          </p:nvPr>
        </p:nvSpPr>
        <p:spPr/>
        <p:txBody>
          <a:bodyPr>
            <a:normAutofit/>
          </a:bodyPr>
          <a:lstStyle/>
          <a:p>
            <a:r>
              <a:rPr lang="en-US" dirty="0"/>
              <a:t>Knowing what the goal is for your event is what should ultimately drive the way you deliver it. </a:t>
            </a:r>
          </a:p>
          <a:p>
            <a:r>
              <a:rPr lang="en-US" dirty="0"/>
              <a:t>An in-person or hybrid session offers the best opportunity for networking and interaction. It is the best option for finding new volunteers and sponsors.</a:t>
            </a:r>
          </a:p>
          <a:p>
            <a:r>
              <a:rPr lang="en-US" dirty="0"/>
              <a:t>Virtual events are great for remote participation, and gives you access to different speakers.  They are great for presenting content.</a:t>
            </a:r>
          </a:p>
        </p:txBody>
      </p:sp>
    </p:spTree>
    <p:extLst>
      <p:ext uri="{BB962C8B-B14F-4D97-AF65-F5344CB8AC3E}">
        <p14:creationId xmlns:p14="http://schemas.microsoft.com/office/powerpoint/2010/main" val="47175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8F2B41-ECBA-AAD6-9B45-B13BB0C690F1}"/>
              </a:ext>
            </a:extLst>
          </p:cNvPr>
          <p:cNvSpPr>
            <a:spLocks noGrp="1"/>
          </p:cNvSpPr>
          <p:nvPr>
            <p:ph type="body" sz="quarter" idx="17"/>
          </p:nvPr>
        </p:nvSpPr>
        <p:spPr>
          <a:xfrm>
            <a:off x="298541" y="645743"/>
            <a:ext cx="5533091" cy="5435017"/>
          </a:xfrm>
        </p:spPr>
        <p:txBody>
          <a:bodyPr>
            <a:normAutofit/>
          </a:bodyPr>
          <a:lstStyle/>
          <a:p>
            <a:r>
              <a:rPr lang="en-CA" dirty="0"/>
              <a:t>In-Person Considerations:</a:t>
            </a:r>
          </a:p>
          <a:p>
            <a:pPr lvl="1"/>
            <a:r>
              <a:rPr lang="en-US" sz="2000" b="0" dirty="0"/>
              <a:t>Audio &amp; Visual</a:t>
            </a:r>
          </a:p>
          <a:p>
            <a:pPr lvl="1"/>
            <a:r>
              <a:rPr lang="en-US" sz="2000" b="0" dirty="0"/>
              <a:t>Internet access</a:t>
            </a:r>
            <a:br>
              <a:rPr lang="en-US" sz="2000" b="0" dirty="0"/>
            </a:br>
            <a:r>
              <a:rPr lang="en-CA" sz="2000" b="0" dirty="0"/>
              <a:t>Name badges</a:t>
            </a:r>
          </a:p>
          <a:p>
            <a:pPr lvl="1"/>
            <a:r>
              <a:rPr lang="en-CA" sz="2000" b="0" dirty="0"/>
              <a:t>Printed materials</a:t>
            </a:r>
          </a:p>
          <a:p>
            <a:pPr lvl="1"/>
            <a:r>
              <a:rPr lang="en-CA" sz="2000" b="0" dirty="0"/>
              <a:t>Sponsors</a:t>
            </a:r>
          </a:p>
          <a:p>
            <a:pPr lvl="1"/>
            <a:r>
              <a:rPr lang="en-CA" sz="2000" b="0" dirty="0"/>
              <a:t>Signage</a:t>
            </a:r>
          </a:p>
          <a:p>
            <a:pPr lvl="1"/>
            <a:r>
              <a:rPr lang="en-CA" sz="2000" b="0" dirty="0"/>
              <a:t>Giveaways</a:t>
            </a:r>
          </a:p>
          <a:p>
            <a:pPr lvl="1"/>
            <a:r>
              <a:rPr lang="en-CA" sz="2000" b="0" dirty="0"/>
              <a:t>Insurance*</a:t>
            </a:r>
          </a:p>
          <a:p>
            <a:pPr lvl="1"/>
            <a:r>
              <a:rPr lang="en-CA" sz="2000" b="0" dirty="0"/>
              <a:t>Volunteers</a:t>
            </a:r>
          </a:p>
          <a:p>
            <a:pPr lvl="1"/>
            <a:r>
              <a:rPr lang="en-CA" sz="2000" b="0" dirty="0"/>
              <a:t>Check-in process</a:t>
            </a:r>
          </a:p>
          <a:p>
            <a:pPr lvl="1"/>
            <a:r>
              <a:rPr lang="en-CA" sz="2000" b="0" dirty="0"/>
              <a:t>Food &amp; beverage</a:t>
            </a:r>
          </a:p>
        </p:txBody>
      </p:sp>
      <p:sp>
        <p:nvSpPr>
          <p:cNvPr id="3" name="Text Placeholder 2">
            <a:extLst>
              <a:ext uri="{FF2B5EF4-FFF2-40B4-BE49-F238E27FC236}">
                <a16:creationId xmlns:a16="http://schemas.microsoft.com/office/drawing/2014/main" id="{DC4F45D7-67A8-7480-DF1D-F48AF7B88F10}"/>
              </a:ext>
            </a:extLst>
          </p:cNvPr>
          <p:cNvSpPr>
            <a:spLocks noGrp="1"/>
          </p:cNvSpPr>
          <p:nvPr>
            <p:ph type="body" sz="quarter" idx="18"/>
          </p:nvPr>
        </p:nvSpPr>
        <p:spPr>
          <a:xfrm>
            <a:off x="6487847" y="645743"/>
            <a:ext cx="5533091" cy="4804081"/>
          </a:xfrm>
        </p:spPr>
        <p:txBody>
          <a:bodyPr>
            <a:normAutofit fontScale="85000" lnSpcReduction="10000"/>
          </a:bodyPr>
          <a:lstStyle/>
          <a:p>
            <a:r>
              <a:rPr lang="en-CA" dirty="0"/>
              <a:t>Virtual Event Considerations:</a:t>
            </a:r>
          </a:p>
          <a:p>
            <a:pPr marL="457200" lvl="1" indent="0">
              <a:buNone/>
            </a:pPr>
            <a:r>
              <a:rPr lang="en-CA" sz="2000" b="0" dirty="0"/>
              <a:t>Volunteers</a:t>
            </a:r>
          </a:p>
          <a:p>
            <a:pPr marL="457200" lvl="1" indent="0">
              <a:buNone/>
            </a:pPr>
            <a:r>
              <a:rPr lang="en-CA" sz="2000" b="0" dirty="0"/>
              <a:t>Sponsors</a:t>
            </a:r>
          </a:p>
          <a:p>
            <a:pPr marL="457200" lvl="1" indent="0">
              <a:buNone/>
            </a:pPr>
            <a:r>
              <a:rPr lang="en-CA" sz="2000" b="0" dirty="0"/>
              <a:t>Digital materials</a:t>
            </a:r>
          </a:p>
          <a:p>
            <a:pPr marL="457200" lvl="1" indent="0">
              <a:buNone/>
            </a:pPr>
            <a:r>
              <a:rPr lang="en-CA" sz="2000" b="0" dirty="0"/>
              <a:t>Check-in Process</a:t>
            </a:r>
          </a:p>
          <a:p>
            <a:pPr marL="457200" lvl="1" indent="0">
              <a:buNone/>
            </a:pPr>
            <a:r>
              <a:rPr lang="en-CA" sz="2000" b="0" dirty="0"/>
              <a:t>Troubleshooting technical issues</a:t>
            </a:r>
          </a:p>
          <a:p>
            <a:pPr marL="457200" lvl="1" indent="0">
              <a:buNone/>
            </a:pPr>
            <a:r>
              <a:rPr lang="en-CA" sz="2000" b="0" dirty="0"/>
              <a:t>Zoom Access</a:t>
            </a:r>
          </a:p>
          <a:p>
            <a:pPr marL="457200" lvl="1" indent="0">
              <a:buNone/>
            </a:pPr>
            <a:endParaRPr lang="en-CA" sz="2000" dirty="0"/>
          </a:p>
          <a:p>
            <a:pPr indent="-285750"/>
            <a:r>
              <a:rPr lang="en-CA" sz="2200" dirty="0"/>
              <a:t>Hybrid Event Considerations</a:t>
            </a:r>
          </a:p>
          <a:p>
            <a:pPr marL="457200" lvl="1" indent="0">
              <a:buNone/>
            </a:pPr>
            <a:r>
              <a:rPr lang="en-CA" sz="2000" b="0" dirty="0"/>
              <a:t>Hybrid events are the most complicated in that you must do everything for in-person and virtual events. It is important that virtual attendees can hear and interact with the room and are not overshadowed by the physical event. Best practice is to check-in with virtual participants regularly and allow them to ask questions prior to the in-person group. A volunteer could be assigned to monitor the virtual participants in this case.</a:t>
            </a:r>
          </a:p>
        </p:txBody>
      </p:sp>
    </p:spTree>
    <p:extLst>
      <p:ext uri="{BB962C8B-B14F-4D97-AF65-F5344CB8AC3E}">
        <p14:creationId xmlns:p14="http://schemas.microsoft.com/office/powerpoint/2010/main" val="397945780"/>
      </p:ext>
    </p:extLst>
  </p:cSld>
  <p:clrMapOvr>
    <a:masterClrMapping/>
  </p:clrMapOvr>
</p:sld>
</file>

<file path=ppt/theme/theme1.xml><?xml version="1.0" encoding="utf-8"?>
<a:theme xmlns:a="http://schemas.openxmlformats.org/drawingml/2006/main" name="IIBATheme2024">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5FF62992-1675-4B92-BB09-866FD023875B}"/>
    </a:ext>
  </a:extLst>
</a:theme>
</file>

<file path=ppt/theme/theme2.xml><?xml version="1.0" encoding="utf-8"?>
<a:theme xmlns:a="http://schemas.openxmlformats.org/drawingml/2006/main" name="IIBATheme2024-AE">
  <a:themeElements>
    <a:clrScheme name="IIBA2020">
      <a:dk1>
        <a:sysClr val="windowText" lastClr="000000"/>
      </a:dk1>
      <a:lt1>
        <a:sysClr val="window" lastClr="FFFFFF"/>
      </a:lt1>
      <a:dk2>
        <a:srgbClr val="40626A"/>
      </a:dk2>
      <a:lt2>
        <a:srgbClr val="D0D3D3"/>
      </a:lt2>
      <a:accent1>
        <a:srgbClr val="DB6018"/>
      </a:accent1>
      <a:accent2>
        <a:srgbClr val="00313C"/>
      </a:accent2>
      <a:accent3>
        <a:srgbClr val="00778B"/>
      </a:accent3>
      <a:accent4>
        <a:srgbClr val="CF4520"/>
      </a:accent4>
      <a:accent5>
        <a:srgbClr val="002554"/>
      </a:accent5>
      <a:accent6>
        <a:srgbClr val="009F4D"/>
      </a:accent6>
      <a:hlink>
        <a:srgbClr val="002554"/>
      </a:hlink>
      <a:folHlink>
        <a:srgbClr val="702082"/>
      </a:folHlink>
    </a:clrScheme>
    <a:fontScheme name="IIBA Font Style 2021">
      <a:majorFont>
        <a:latin typeface="Roboto Condense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BATheme2024-AE" id="{4E410C76-DB19-4E9F-9D6F-6C12591D73B7}" vid="{D9CD413B-2901-4656-B53F-88FEDFB97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C3FC56D5ADF145ABE3772C08861849" ma:contentTypeVersion="4" ma:contentTypeDescription="Create a new document." ma:contentTypeScope="" ma:versionID="ab42fb205916d103180a519166a1b2b7">
  <xsd:schema xmlns:xsd="http://www.w3.org/2001/XMLSchema" xmlns:xs="http://www.w3.org/2001/XMLSchema" xmlns:p="http://schemas.microsoft.com/office/2006/metadata/properties" xmlns:ns2="5f4a2787-86c0-4687-9f92-660760ebe4b0" targetNamespace="http://schemas.microsoft.com/office/2006/metadata/properties" ma:root="true" ma:fieldsID="f4a4d2b897e0b6e175cc3b7762b9f232" ns2:_="">
    <xsd:import namespace="5f4a2787-86c0-4687-9f92-660760ebe4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4a2787-86c0-4687-9f92-660760ebe4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768EEE-AA9A-47A2-AE3F-EF5CE878D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4a2787-86c0-4687-9f92-660760ebe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062D2B-5C3C-4ECC-9D26-3733F4E77537}">
  <ds:schemaRefs>
    <ds:schemaRef ds:uri="http://schemas.microsoft.com/sharepoint/v3/contenttype/forms"/>
  </ds:schemaRefs>
</ds:datastoreItem>
</file>

<file path=customXml/itemProps3.xml><?xml version="1.0" encoding="utf-8"?>
<ds:datastoreItem xmlns:ds="http://schemas.openxmlformats.org/officeDocument/2006/customXml" ds:itemID="{2D4FAC3B-4B81-4598-AF69-395931D210A3}">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7e0726e-c270-4799-89e0-12fb9538386d}" enabled="1" method="Privileged" siteId="{a2729936-c0db-42e4-8c0e-efd8fffd16ab}" removed="0"/>
</clbl:labelList>
</file>

<file path=docProps/app.xml><?xml version="1.0" encoding="utf-8"?>
<Properties xmlns="http://schemas.openxmlformats.org/officeDocument/2006/extended-properties" xmlns:vt="http://schemas.openxmlformats.org/officeDocument/2006/docPropsVTypes">
  <Template>IIBATheme2024-AE</Template>
  <TotalTime>4151</TotalTime>
  <Words>2691</Words>
  <Application>Microsoft Office PowerPoint</Application>
  <PresentationFormat>Widescreen</PresentationFormat>
  <Paragraphs>359</Paragraphs>
  <Slides>29</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Arial</vt:lpstr>
      <vt:lpstr>IBM Plex Sans</vt:lpstr>
      <vt:lpstr>IBM Plex Sans Medium</vt:lpstr>
      <vt:lpstr>Roboto Condensed</vt:lpstr>
      <vt:lpstr>IIBATheme2024</vt:lpstr>
      <vt:lpstr>IIBATheme2024-AE</vt:lpstr>
      <vt:lpstr>IIBA Chapter Playbook Event management</vt:lpstr>
      <vt:lpstr>PowerPoint Presentation</vt:lpstr>
      <vt:lpstr>Agenda</vt:lpstr>
      <vt:lpstr>IDEATION &amp; Planning</vt:lpstr>
      <vt:lpstr>PowerPoint Presentation</vt:lpstr>
      <vt:lpstr>PowerPoint Presentation</vt:lpstr>
      <vt:lpstr>PowerPoint Presentation</vt:lpstr>
      <vt:lpstr>Event format – In-Person vs Virtual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Facilitation</vt:lpstr>
      <vt:lpstr>PowerPoint Presentation</vt:lpstr>
      <vt:lpstr>PowerPoint Presentation</vt:lpstr>
      <vt:lpstr>PowerPoint Presentation</vt:lpstr>
      <vt:lpstr>PowerPoint Presentation</vt:lpstr>
      <vt:lpstr>Follow-Up</vt:lpstr>
      <vt:lpstr>PowerPoint Presentation</vt:lpstr>
      <vt:lpstr>PowerPoint Presentation</vt:lpstr>
      <vt:lpstr>Post Event Tasks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Gorai</dc:creator>
  <cp:lastModifiedBy>Jared Gorai</cp:lastModifiedBy>
  <cp:revision>2</cp:revision>
  <dcterms:created xsi:type="dcterms:W3CDTF">2025-01-21T15:42:19Z</dcterms:created>
  <dcterms:modified xsi:type="dcterms:W3CDTF">2025-06-03T13:37:01Z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0x0101002FC3FC56D5ADF145ABE3772C08861849</vt:lpwstr>
  </property>
</Properties>
</file>